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DD5A1-AE08-4238-A3DD-1B11E03A2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978908-5EBC-4ED1-A244-E50EA427D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348AC-2C43-49C9-9685-C3E9F5567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810E5-99EA-422E-AFC0-961AFA2C7117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2EFB9-4B22-43B8-9C8D-22E120391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2107A-AAE8-4CB6-8DC6-A0BCF0DF1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51D27-4D1F-47C9-B7CF-E8C63FB6D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633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0B761-9E25-4149-86B6-49863DABF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477BE-DEF0-40E2-9CE5-BAF553D949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073D5-5BA0-4B97-B65E-A83A05CC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810E5-99EA-422E-AFC0-961AFA2C7117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3B9C7-6BBB-4B18-B986-67C42F934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2F8A-E546-4253-B669-442FAFE4D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51D27-4D1F-47C9-B7CF-E8C63FB6D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069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2DEA2D-641A-4D0D-87E8-B1AB4A0E50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0076D0-50FB-4CFB-AC4C-07F2387DE4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CD3A7-782C-42F5-B685-A171F7A6F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810E5-99EA-422E-AFC0-961AFA2C7117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F2F0B-8C77-4190-945B-3607116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9FBEE-87B9-45E3-A4E4-86AF12B34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51D27-4D1F-47C9-B7CF-E8C63FB6D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478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5A482-58E1-4DA0-A643-DF62EFEC8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066A9-C3BF-4889-9984-C417B45D0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4B827-4B11-4787-B1B4-0C8971164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810E5-99EA-422E-AFC0-961AFA2C7117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D1186-AA0B-4812-85C6-15D8DA671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1CEF8-BF05-4357-9648-5284385E9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51D27-4D1F-47C9-B7CF-E8C63FB6D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497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1B159-712E-4BE1-B860-7C30355F2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2767D-3411-4765-9D8C-65535601C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CF715-5B9F-40C7-9B5C-2E4F9FEE3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810E5-99EA-422E-AFC0-961AFA2C7117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F717D-0006-4D77-9E7A-15FAB3D6D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42FDA-AFEA-497F-B7F8-B6FF52130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51D27-4D1F-47C9-B7CF-E8C63FB6D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433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6CB5A-BB90-490F-9263-988E344BE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C28B2-F6A6-4498-AB93-1748237334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52763-BB5A-48B6-9E86-4DAD36D5DD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10ED66-0378-4E3D-8FC4-F80D9C35C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810E5-99EA-422E-AFC0-961AFA2C7117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4A5150-CEB2-47A2-AFC6-CA7CF48FF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D9DC0F-EBCF-40D9-A39D-87351A976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51D27-4D1F-47C9-B7CF-E8C63FB6D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7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150F5-AAF6-4B18-8E79-9B1DB386A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4166B5-983B-4944-9B6A-A568912CE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A6881A-CD7C-42A7-B553-C30FBDADB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FC27E0-EC7E-431F-A9DB-D2F0E7B56C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A849D3-FA3D-4116-9A73-C4B031E664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A607DB-5A6D-478C-BA7B-FEEE959B3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810E5-99EA-422E-AFC0-961AFA2C7117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033973-CE9E-46AE-8D87-82D1D09C2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8DEA0A-ED88-4402-B509-0BA62763C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51D27-4D1F-47C9-B7CF-E8C63FB6D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100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59276-60FB-425F-8F53-13C4C8FD3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8AF1B8-D268-4902-9D54-F6FC5B771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810E5-99EA-422E-AFC0-961AFA2C7117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E73962-B4DB-4B55-93CC-D3257C9E7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B14BF-124D-43C6-8FFC-E9039B70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51D27-4D1F-47C9-B7CF-E8C63FB6D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134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D20BD3-5A3C-438F-9ED5-114C64D47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810E5-99EA-422E-AFC0-961AFA2C7117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9D894E-44C5-45AD-B9B4-DFEC9AE4A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287610-7979-4A6D-951A-0699987F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51D27-4D1F-47C9-B7CF-E8C63FB6D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21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59123-9B00-41DB-924E-2EAF8E819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20048-D70F-4274-8A62-3CCFD7FE2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81432-7622-453D-873B-3013C6369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C4ECD1-DD98-4D1B-B669-650DE6E48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810E5-99EA-422E-AFC0-961AFA2C7117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42C8AB-60A5-4F89-B205-726E9D48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102940-8A9A-46B8-A5E3-856D155BC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51D27-4D1F-47C9-B7CF-E8C63FB6D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151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6FCEA-7F02-44EA-8150-CF4748413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65B3AD-9360-40FA-B152-7A049C8E24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843C5B-28A0-4FE7-84DB-7C9273FDC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6666AF-A5E2-4170-8583-AD0EBB9AB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810E5-99EA-422E-AFC0-961AFA2C7117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53492-B399-4151-9925-DBB627F6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5A6DD-C633-4A69-BD0B-08B03292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51D27-4D1F-47C9-B7CF-E8C63FB6D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383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3D8547-B03D-4A21-BAAA-BA5D62987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8A74A6-695B-4058-AC17-B080A69E5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65CFB-BA56-4C0F-B9DA-D9919E81B5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810E5-99EA-422E-AFC0-961AFA2C7117}" type="datetimeFigureOut">
              <a:rPr lang="en-GB" smtClean="0"/>
              <a:t>11/05/2021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D437A-8D17-4691-A986-5F02524CC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1D9E5-0F74-4090-B5D5-6970E79F2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51D27-4D1F-47C9-B7CF-E8C63FB6D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28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ld, picture frame&#10;&#10;Description automatically generated">
            <a:extLst>
              <a:ext uri="{FF2B5EF4-FFF2-40B4-BE49-F238E27FC236}">
                <a16:creationId xmlns:a16="http://schemas.microsoft.com/office/drawing/2014/main" id="{99026621-07B1-4384-AC36-2A9ED9781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7145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24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522F50-8B75-4B07-8F4A-E9B8BC3B3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350" y="996485"/>
            <a:ext cx="10187299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75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</cp:revision>
  <dcterms:created xsi:type="dcterms:W3CDTF">2021-05-11T20:00:51Z</dcterms:created>
  <dcterms:modified xsi:type="dcterms:W3CDTF">2021-05-11T20:03:12Z</dcterms:modified>
</cp:coreProperties>
</file>