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41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848" autoAdjust="0"/>
    <p:restoredTop sz="94660"/>
  </p:normalViewPr>
  <p:slideViewPr>
    <p:cSldViewPr snapToGrid="0">
      <p:cViewPr>
        <p:scale>
          <a:sx n="50" d="100"/>
          <a:sy n="50" d="100"/>
        </p:scale>
        <p:origin x="157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C84E-9471-438A-A61A-57E733DB2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2F0F01-9FCB-467B-902D-84FEEEA74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996BD-FADE-4EC0-BFA3-F6D3042C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A3AAD-2442-439D-B718-5EEC3C513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5725E-461F-45B8-8743-387C311A6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5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40847-F027-4CB5-AB89-C623D6415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622121-87A2-4BAA-9FA3-81B5F8C5F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5691A-574E-46A8-92C9-244E8C761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1A041-984B-4911-B391-C3C5D8213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C96E4-B9A5-41DF-BAC8-82D1AD38D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25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F046A1-971F-44BB-BAB5-5A72552D4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A4B932-2B90-40D7-B7C4-EE3921178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24AAA-30A8-494B-BF40-6A9E94ECB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26663-A746-4EFC-89A2-DE71E659D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63903-D876-4194-9837-9A41066C9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57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C0273-787C-4B12-A6BA-D1EB30FBF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31A30-A281-40B5-AAEE-B92BFFDDB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89BD2-4AC4-43EB-8633-B9E209B16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2D304-FB32-4E1B-B4F1-FF9A7C0D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B8D59-65D1-4845-B24E-ACB63E240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204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A4BD7-638C-480F-BF9A-6F0861368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46908E-D7C2-41EE-BBC3-DB5ACF306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738BE-F285-45A1-8F21-865231FE7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52BDC-1453-4E5E-B0B1-22079B89B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B972F-A72F-4815-A683-0E44076AF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78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1F794-22B0-419C-99B3-12F5F56F2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11C15-27B1-430A-A2C9-7A1AFF807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3F805-7F2E-41D0-854B-5995E2652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EFF1E-0CEB-4BF1-9F07-765D1E7A5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F9C923-D927-43E2-BDE9-6FEE74EEE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10DA4-D8B7-4404-AA21-DDB671D2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59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A6C36-C968-45F1-ABF8-D0412CFC4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5A1D2-EBAE-4322-A9AB-0595F01FB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AB2FC-A1EC-49DB-B719-207B1BDBA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1E923-2678-476F-B21A-814E93F0E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0622A7-23C8-441A-9EF4-EA3F83B8DA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D4FA7D-7C47-4D9C-8E13-957BD57E0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115554-EBD5-450C-8ACB-09FC35FD4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F4D5BD-CE9F-4F24-9D98-EE7D7E357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08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71E4B-C5ED-4006-9A8F-A7D71C7E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269D5A-9A8C-48C4-B3F1-BC92A90F6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646838-589B-48C2-AFA7-F407AE733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898AC5-25F8-4A0B-9165-B0200221D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958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BDF1E2-3460-4504-9DFF-17F6422F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EC2E3C-CC20-4961-851C-6F3BBF6A9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AFF6EE-03EE-4FC9-ACA5-004CC8B5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155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5AF28-C079-468F-8198-CE6201C87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A8AB9-BE3A-4AB1-8129-17636E126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4D0921-3C76-42AF-AEC5-42B21996E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60BF2D-CB47-4F31-8C68-48F76B858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B86B8-2D34-4B18-B93B-5C18B8D5B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E19D8-A37C-4423-954B-77EFABEED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55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D128D-0B9B-4B97-B1BF-CA62133FA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F59083-DC11-4769-BB69-76FD9DDD65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B262F0-E9FA-4AFA-89A8-35752EB6B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5E971-8498-4BAF-A4F5-7E9AD33A9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251BA6-1A8C-4B73-9E60-A81F499C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A861F-BFE5-434E-A7E4-48EC4D01C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02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618DDD-A966-4105-992E-739E43225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5EB20-EE8A-405F-9C2C-A255FE8B5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AC242-BBAF-4CB8-9763-31C296F2D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7D092-6A07-42A4-A450-3E91383DED75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E8818-7E36-4725-82D5-407803D28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465B7-2AA1-4A3D-B1A8-F5BABC43E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E0014-0014-4AB6-9575-D9C542EFD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2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E507C2-2624-41D6-B621-924ABC8837F2}"/>
              </a:ext>
            </a:extLst>
          </p:cNvPr>
          <p:cNvSpPr txBox="1"/>
          <p:nvPr/>
        </p:nvSpPr>
        <p:spPr>
          <a:xfrm>
            <a:off x="2804984" y="1964724"/>
            <a:ext cx="52145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WILL’S JOURNEY HOME</a:t>
            </a:r>
          </a:p>
          <a:p>
            <a:pPr algn="ctr"/>
            <a:r>
              <a:rPr lang="en-GB" sz="4000" b="1" dirty="0"/>
              <a:t>SEPT 26  2017</a:t>
            </a:r>
          </a:p>
        </p:txBody>
      </p:sp>
    </p:spTree>
    <p:extLst>
      <p:ext uri="{BB962C8B-B14F-4D97-AF65-F5344CB8AC3E}">
        <p14:creationId xmlns:p14="http://schemas.microsoft.com/office/powerpoint/2010/main" val="3966206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A90806D-C4AF-4C05-9694-F5B9394B76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643" t="17015" r="12786" b="7682"/>
          <a:stretch/>
        </p:blipFill>
        <p:spPr>
          <a:xfrm>
            <a:off x="415449" y="605958"/>
            <a:ext cx="11704833" cy="6252042"/>
          </a:xfrm>
          <a:prstGeom prst="rect">
            <a:avLst/>
          </a:prstGeom>
        </p:spPr>
      </p:pic>
      <p:pic>
        <p:nvPicPr>
          <p:cNvPr id="4" name="Picture 3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2C5416BF-0A17-4D0D-BB77-DD4C43DB0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07" y="55023"/>
            <a:ext cx="791969" cy="55093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C9D9367-1164-44FE-81C7-69744B1D85A5}"/>
              </a:ext>
            </a:extLst>
          </p:cNvPr>
          <p:cNvSpPr/>
          <p:nvPr/>
        </p:nvSpPr>
        <p:spPr>
          <a:xfrm>
            <a:off x="699247" y="1317812"/>
            <a:ext cx="4258235" cy="63649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717C93-5FE5-4C61-90C9-CC8F52A97B2A}"/>
              </a:ext>
            </a:extLst>
          </p:cNvPr>
          <p:cNvSpPr/>
          <p:nvPr/>
        </p:nvSpPr>
        <p:spPr>
          <a:xfrm>
            <a:off x="9250547" y="1317812"/>
            <a:ext cx="1194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/>
              <a:t>£46.62</a:t>
            </a:r>
          </a:p>
        </p:txBody>
      </p:sp>
    </p:spTree>
    <p:extLst>
      <p:ext uri="{BB962C8B-B14F-4D97-AF65-F5344CB8AC3E}">
        <p14:creationId xmlns:p14="http://schemas.microsoft.com/office/powerpoint/2010/main" val="3735366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19E55CA-C525-4CAC-922D-F8048E10E227}"/>
              </a:ext>
            </a:extLst>
          </p:cNvPr>
          <p:cNvPicPr/>
          <p:nvPr/>
        </p:nvPicPr>
        <p:blipFill rotWithShape="1">
          <a:blip r:embed="rId2"/>
          <a:srcRect t="17316" b="7294"/>
          <a:stretch/>
        </p:blipFill>
        <p:spPr bwMode="auto">
          <a:xfrm>
            <a:off x="0" y="484094"/>
            <a:ext cx="12649200" cy="61677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9935C9C-5C64-4D73-B284-9F96E1421D72}"/>
              </a:ext>
            </a:extLst>
          </p:cNvPr>
          <p:cNvSpPr/>
          <p:nvPr/>
        </p:nvSpPr>
        <p:spPr>
          <a:xfrm>
            <a:off x="519953" y="5620871"/>
            <a:ext cx="8599333" cy="103097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8B75E9-314F-4FDE-8327-80839DBB7279}"/>
              </a:ext>
            </a:extLst>
          </p:cNvPr>
          <p:cNvSpPr/>
          <p:nvPr/>
        </p:nvSpPr>
        <p:spPr>
          <a:xfrm>
            <a:off x="519953" y="3908612"/>
            <a:ext cx="8599333" cy="1497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C1F86D-4255-47A8-942E-F96FF1C4E11B}"/>
              </a:ext>
            </a:extLst>
          </p:cNvPr>
          <p:cNvSpPr/>
          <p:nvPr/>
        </p:nvSpPr>
        <p:spPr>
          <a:xfrm>
            <a:off x="457200" y="2877671"/>
            <a:ext cx="1640541" cy="103094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74A8B4-C4B7-4BF4-A959-21D73CA0DD23}"/>
              </a:ext>
            </a:extLst>
          </p:cNvPr>
          <p:cNvSpPr/>
          <p:nvPr/>
        </p:nvSpPr>
        <p:spPr>
          <a:xfrm>
            <a:off x="7184396" y="5830300"/>
            <a:ext cx="119455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£38.67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F80F89-32F6-4A3F-8398-B729D8BBBA64}"/>
              </a:ext>
            </a:extLst>
          </p:cNvPr>
          <p:cNvSpPr/>
          <p:nvPr/>
        </p:nvSpPr>
        <p:spPr>
          <a:xfrm>
            <a:off x="5281572" y="3803102"/>
            <a:ext cx="1194558" cy="523220"/>
          </a:xfrm>
          <a:prstGeom prst="rect">
            <a:avLst/>
          </a:prstGeom>
          <a:solidFill>
            <a:srgbClr val="524195"/>
          </a:solidFill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£38.67</a:t>
            </a:r>
          </a:p>
        </p:txBody>
      </p:sp>
    </p:spTree>
    <p:extLst>
      <p:ext uri="{BB962C8B-B14F-4D97-AF65-F5344CB8AC3E}">
        <p14:creationId xmlns:p14="http://schemas.microsoft.com/office/powerpoint/2010/main" val="3085319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532D6A-A913-46CC-81FC-2B8CB2783ECE}"/>
              </a:ext>
            </a:extLst>
          </p:cNvPr>
          <p:cNvPicPr/>
          <p:nvPr/>
        </p:nvPicPr>
        <p:blipFill rotWithShape="1">
          <a:blip r:embed="rId2"/>
          <a:srcRect l="9000" t="16153" r="10177" b="7463"/>
          <a:stretch/>
        </p:blipFill>
        <p:spPr bwMode="auto">
          <a:xfrm>
            <a:off x="0" y="1367790"/>
            <a:ext cx="11976847" cy="54902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E29D7A9-297E-4A62-9364-6A44A6C6FABE}"/>
              </a:ext>
            </a:extLst>
          </p:cNvPr>
          <p:cNvSpPr txBox="1"/>
          <p:nvPr/>
        </p:nvSpPr>
        <p:spPr>
          <a:xfrm>
            <a:off x="4550228" y="114762"/>
            <a:ext cx="3156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FIRST TRANSPENNINE EXPRESS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034AAA-8E62-412E-B6D4-140294CE543F}"/>
              </a:ext>
            </a:extLst>
          </p:cNvPr>
          <p:cNvSpPr/>
          <p:nvPr/>
        </p:nvSpPr>
        <p:spPr>
          <a:xfrm>
            <a:off x="2931459" y="1613647"/>
            <a:ext cx="842682" cy="63649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2BE8D5-0390-42E4-ADE4-74EEC4A9B7A3}"/>
              </a:ext>
            </a:extLst>
          </p:cNvPr>
          <p:cNvSpPr/>
          <p:nvPr/>
        </p:nvSpPr>
        <p:spPr>
          <a:xfrm>
            <a:off x="2178424" y="6481482"/>
            <a:ext cx="3567952" cy="37651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997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6</cp:revision>
  <dcterms:created xsi:type="dcterms:W3CDTF">2017-09-16T22:42:38Z</dcterms:created>
  <dcterms:modified xsi:type="dcterms:W3CDTF">2017-09-16T23:32:37Z</dcterms:modified>
</cp:coreProperties>
</file>