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7" r:id="rId2"/>
    <p:sldId id="2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56BEB"/>
    <a:srgbClr val="7F6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0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7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4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4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3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EFFINTROCLIP">
            <a:hlinkClick r:id="" action="ppaction://media"/>
            <a:extLst>
              <a:ext uri="{FF2B5EF4-FFF2-40B4-BE49-F238E27FC236}">
                <a16:creationId xmlns:a16="http://schemas.microsoft.com/office/drawing/2014/main" id="{9B4C9165-4C06-4DD5-9857-BCED19EC1F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3490" end="3129.5306"/>
                </p14:media>
              </p:ext>
            </p:extLst>
          </p:nvPr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2301379" y="580937"/>
            <a:ext cx="8008690" cy="6006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JEFFINTROCLIP">
            <a:hlinkClick r:id="" action="ppaction://media"/>
            <a:extLst>
              <a:ext uri="{FF2B5EF4-FFF2-40B4-BE49-F238E27FC236}">
                <a16:creationId xmlns:a16="http://schemas.microsoft.com/office/drawing/2014/main" id="{31B6624F-12BF-4D66-8B23-1C37D3BDE8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077" end="21797.5306"/>
                </p14:media>
              </p:ext>
            </p:extLst>
          </p:nvPr>
        </p:nvPicPr>
        <p:blipFill>
          <a:blip r:embed="rId5">
            <a:lum bright="40000" contrast="40000"/>
          </a:blip>
          <a:stretch>
            <a:fillRect/>
          </a:stretch>
        </p:blipFill>
        <p:spPr>
          <a:xfrm>
            <a:off x="2118614" y="580937"/>
            <a:ext cx="8120543" cy="6090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698EA4-8ACC-4AAA-B592-3F1E175A25F8}"/>
              </a:ext>
            </a:extLst>
          </p:cNvPr>
          <p:cNvSpPr/>
          <p:nvPr/>
        </p:nvSpPr>
        <p:spPr>
          <a:xfrm>
            <a:off x="9635706" y="6124755"/>
            <a:ext cx="491705" cy="462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JEFFINTROCLIP">
            <a:hlinkClick r:id="" action="ppaction://media"/>
            <a:extLst>
              <a:ext uri="{FF2B5EF4-FFF2-40B4-BE49-F238E27FC236}">
                <a16:creationId xmlns:a16="http://schemas.microsoft.com/office/drawing/2014/main" id="{8036AB08-7FA5-4CF7-AF29-FF7B5D9FDF5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886" end="38377.5306"/>
                </p14:media>
              </p:ext>
            </p:extLst>
          </p:nvPr>
        </p:nvPicPr>
        <p:blipFill rotWithShape="1">
          <a:blip r:embed="rId6">
            <a:lum bright="40000" contrast="40000"/>
          </a:blip>
          <a:srcRect t="-11694" b="1"/>
          <a:stretch/>
        </p:blipFill>
        <p:spPr>
          <a:xfrm>
            <a:off x="2159412" y="-146762"/>
            <a:ext cx="8038945" cy="6734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4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100000">
                <p:cTn id="4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100000">
                <p:cTn id="4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FFINTROCLIP">
            <a:hlinkClick r:id="" action="ppaction://media"/>
            <a:extLst>
              <a:ext uri="{FF2B5EF4-FFF2-40B4-BE49-F238E27FC236}">
                <a16:creationId xmlns:a16="http://schemas.microsoft.com/office/drawing/2014/main" id="{C7FE0268-0882-47DB-941D-9A1A7B8D171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886" end="38377.5306"/>
                </p14:media>
              </p:ext>
            </p:extLst>
          </p:nvPr>
        </p:nvPicPr>
        <p:blipFill rotWithShape="1">
          <a:blip r:embed="rId4">
            <a:lum bright="40000" contrast="40000"/>
          </a:blip>
          <a:srcRect t="-11694" b="1"/>
          <a:stretch/>
        </p:blipFill>
        <p:spPr>
          <a:xfrm>
            <a:off x="2159412" y="-146762"/>
            <a:ext cx="8038945" cy="6734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2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0</Words>
  <Application>Microsoft Office PowerPoint</Application>
  <PresentationFormat>Widescreen</PresentationFormat>
  <Paragraphs>0</Paragraphs>
  <Slides>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81</cp:revision>
  <dcterms:created xsi:type="dcterms:W3CDTF">2017-08-18T11:39:41Z</dcterms:created>
  <dcterms:modified xsi:type="dcterms:W3CDTF">2017-09-25T13:49:54Z</dcterms:modified>
</cp:coreProperties>
</file>