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32"/>
    <a:srgbClr val="EEFB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85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796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690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445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353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42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25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626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706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62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154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998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113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658D4-9D60-4601-8A09-7EBB816F6534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937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pic>
        <p:nvPicPr>
          <p:cNvPr id="5" name="Picture 4" descr="A screen shot of a person&#10;&#10;Description generated with very high confidence">
            <a:extLst>
              <a:ext uri="{FF2B5EF4-FFF2-40B4-BE49-F238E27FC236}">
                <a16:creationId xmlns:a16="http://schemas.microsoft.com/office/drawing/2014/main" id="{9352774E-C798-4635-8703-0CC586DF8A7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6DA4C743-A948-4E19-8EA6-A2CA962B517C}"/>
              </a:ext>
            </a:extLst>
          </p:cNvPr>
          <p:cNvSpPr/>
          <p:nvPr/>
        </p:nvSpPr>
        <p:spPr>
          <a:xfrm>
            <a:off x="6420465" y="1936955"/>
            <a:ext cx="4689987" cy="332330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760192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2_Office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9</cp:revision>
  <dcterms:created xsi:type="dcterms:W3CDTF">2017-09-24T19:17:28Z</dcterms:created>
  <dcterms:modified xsi:type="dcterms:W3CDTF">2017-09-25T14:14:05Z</dcterms:modified>
</cp:coreProperties>
</file>