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0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226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F7CF9-FC17-4DAF-9DA3-EAF7190310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0DECFA-D699-4B11-87D3-423FA4A900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12177-A022-4056-BC94-A495800DB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DB28D-D6C7-463F-803D-2D76E8E71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8ACEA-DA59-4B4B-A8A1-E7DE0C4A6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144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7B3B9-7264-42B3-8E82-AC7F5CE8B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B28B88-E5CA-4949-B23C-E6903D737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5C461F-E1C9-44AC-8F79-3D6B49E52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2877F-9B26-4945-B462-AE74D9018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51E388-F4AF-4D6B-A9AE-FC45638B7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588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112F37-8F43-46C8-B8F5-F0D36F25B4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5E93C-3F2E-44D6-B488-6DBFD9BDC5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506A1-ABC1-49F5-BAAE-16D45BF91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E7C8A-867E-42F7-A3CD-550783958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B2E52-8F1F-4465-8E2F-E2521920F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251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B4E7F-C040-497B-A453-B27411E3A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44846-6FDE-4773-97A0-7B0107C4C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7D504-FA93-4BB7-B678-9005B7C42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AC10C-B710-4615-802C-30916744C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5AEB7-751B-4D49-9793-5047B9AD2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296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9132D-8A52-45DD-8C49-81E14EC21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234899-99E4-4A35-B6CE-0E9C4AD3C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495FF-EF21-4C10-A38C-79D576F10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A1462-83F9-4116-9363-7D15631A2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B6FA1-2F25-4B3D-9490-FF8F2BF5A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03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0580D-0AB3-40AB-9708-C847D161C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78A68-64C8-40F7-9D90-20321DD200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6D5427-959E-408F-B9EC-19B795401C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40FBD7-B900-4258-BF8A-FF7716225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29111E-C75C-46CA-8F65-575756DE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64389B-2EDF-4351-B79F-C01D70E36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479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164E3-EA64-4B32-B83A-C84B766A0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4171B6-2E9F-4219-BC70-1AC04B739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8300DA-E807-48B8-AAFC-F783C61F6C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E77708-531F-49FC-96C5-0115B334A3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88E11E-288B-4F03-B08A-EED908590E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B5CC1A-5121-4E2D-AF50-B3340F663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AC7095-66E1-4AA7-BDB4-8616FF3E1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C62D47-179C-4891-A3E1-DCCDCD434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12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38C15-BE09-4184-A362-4B51CE149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1EB215-A905-4796-BCED-682A4CE4D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13C816-BB18-4D5A-B739-3D6717003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D3885D-35E6-4AA2-8D1C-6EC6E950F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787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F4FED2-8D7C-4479-B022-28083081D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0A12AA-CFCD-42B8-8EDA-F4CE4EB26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BB1A35-F909-4973-A3D6-210EC2086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776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4E2A6-D177-4E4C-8A12-2B5BF3E84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A0D78-2A9D-4106-AAED-B3D5DEFE1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84341-5860-4B36-8D40-AF66CBC2D7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568211-BADF-4107-BC6E-6546D5D8D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6C2FE0-4422-4F68-8E6B-7BCC39E36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DB373E-1351-4627-B9F5-08A0C93D4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552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1DF8E-057E-4C10-808E-41789B8A5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933EC3-29C6-4CCE-B17E-135C5CE9B2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6C3A4F-9CC1-4E60-8A97-21F46C122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745C60-61DE-4D71-8CFB-E5A0C27C2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DB650B-4059-47C9-A52B-66DB4AC43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217A98-3C71-4326-97BE-0DC58C9D3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708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CB80E5-259F-4703-A925-F83E5472D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32BB9B-7443-41D3-8BF6-EAB4A2F9D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11DC7-6F76-4503-8E2B-24A19A7350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50C4B-D95F-4382-9F67-88F15EE46A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B257C-8DB0-490B-BFAA-8DC6A5522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596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48B2197-BA8A-4BFC-9B90-07D8209FD6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756" y="1818640"/>
            <a:ext cx="10571866" cy="5422679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5459CA9F-17C1-4F1F-8F20-3FE3CBB0A11E}"/>
              </a:ext>
            </a:extLst>
          </p:cNvPr>
          <p:cNvSpPr/>
          <p:nvPr/>
        </p:nvSpPr>
        <p:spPr>
          <a:xfrm>
            <a:off x="5029094" y="2346038"/>
            <a:ext cx="2563196" cy="2507216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>
                  <a:glow rad="228600">
                    <a:srgbClr val="FFC000">
                      <a:satMod val="175000"/>
                      <a:alpha val="40000"/>
                    </a:srgbClr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BY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>
                  <a:glow rad="228600">
                    <a:srgbClr val="FFC000">
                      <a:satMod val="175000"/>
                      <a:alpha val="40000"/>
                    </a:srgbClr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WITH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>
                  <a:glow rad="228600">
                    <a:srgbClr val="FFC000">
                      <a:satMod val="175000"/>
                      <a:alpha val="40000"/>
                    </a:srgbClr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FROM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CFED89-D3E9-47B0-B71D-83D2AE9D8C11}"/>
              </a:ext>
            </a:extLst>
          </p:cNvPr>
          <p:cNvSpPr txBox="1"/>
          <p:nvPr/>
        </p:nvSpPr>
        <p:spPr>
          <a:xfrm>
            <a:off x="2699660" y="122632"/>
            <a:ext cx="67926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GENERAL GUIDE TO SOME  MAIN PREPOSITIONS</a:t>
            </a:r>
          </a:p>
        </p:txBody>
      </p:sp>
    </p:spTree>
    <p:extLst>
      <p:ext uri="{BB962C8B-B14F-4D97-AF65-F5344CB8AC3E}">
        <p14:creationId xmlns:p14="http://schemas.microsoft.com/office/powerpoint/2010/main" val="3232661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2</cp:revision>
  <dcterms:created xsi:type="dcterms:W3CDTF">2018-11-16T15:28:07Z</dcterms:created>
  <dcterms:modified xsi:type="dcterms:W3CDTF">2018-11-16T15:36:34Z</dcterms:modified>
</cp:coreProperties>
</file>