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6" r:id="rId4"/>
    <p:sldId id="260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A313-05C1-407C-B7D0-1E4D8D88A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79223-F9FA-467A-8750-74A11BFC4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F96F-F18E-446F-BB21-582D447A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5CF8E-EDB8-483E-993A-BCEA64684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480B0-A271-42C6-9D0C-B283F012D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2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4797C-F27F-4076-87D3-A8E06E155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18CA28-C020-47B6-9C2F-666CAC98C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5497F-892B-4B83-BE30-92087B5D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C773A-058B-4A62-AEDE-0BA06884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50952-3E9A-4EBA-A5FF-11C6A2BA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96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BBE21-8392-4673-A58A-99CB1D312E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83CC9-D9A9-4190-AF0E-527359EF1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FB07-5A6E-40E4-A597-597EAC10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91DDF-C589-4ACB-ACFA-DED202AC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A5C93-C7B7-43C4-86B6-90FB37485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99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3FC3-8E62-4FEB-B090-FFDAF0B6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5F7AE-93B8-46FF-BC64-4183E2221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54036-BF93-4BAA-9E42-61A7FF6D4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F2D2B-A0AA-4734-87F4-7F95F686A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DF57D-C0E8-409C-8953-074C8813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78C97-7CAD-4AA3-B3FB-CA332E200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5425F-6528-444F-BC6D-E0AFF6BC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784FF-458B-4F2D-8EAB-72EDC3F5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07884-E2FE-4454-AD3B-3B7F90CE3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B9357-D4B6-4887-9464-CAF1FE09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74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991E0-F154-4ACE-9106-4A311093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B8E1-3A7C-49C9-A8DC-E0E0A77F1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FB6334-F53C-4998-A160-621564218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F5F7D-E4D6-488A-91CF-CF4D068C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CB2EA1-29B6-4E55-9133-EAE4D07D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ECC67-8D8D-441B-8988-2E35CDD2E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97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3EAF-89E1-4216-AE29-3132408EA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26CB3-5CED-4021-B2CB-379084880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4873D-D6A8-4E5A-BA64-6C5C517399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E08D6-1EAA-4EED-A841-079B7AB35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9F5158-9ED2-4351-B3BF-CC4F77203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8D4DA-D307-41B4-BFD9-E2E83B37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8D840-14A3-4387-8002-A4AD7C393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A29B2-8340-406C-85D9-1797159D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87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5CB65-0BD0-4A34-8E1D-8B8CD4184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F2DA86-3DFF-4190-8896-1F2C7FF7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7DC5-6DC1-405F-8AAA-87857847F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7B7BC-F8D0-4B04-8541-081AC987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67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957779-CB4A-4C9A-BC47-8B3B3017D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2EF392-8524-4DAB-9422-0AE1205C9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75235-B842-436F-A061-258EC96DA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5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C49C2-92A2-40A8-A3F0-953CC9F2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D51E1-B4C0-4CE4-8320-DE2E0C24D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AF8EB-30B7-4258-A995-63EA6F70D2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2D37D-1754-40CA-AE94-B1FD28C33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2606E6-9C06-4A97-897C-F15EA467A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550DCF-46FB-42F8-B01E-2F3F41674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512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9E44-5DED-4D35-BDE5-AA303635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9D6C13-399F-46E9-ADA7-D6D37A9EAB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F0C02-A442-4D88-9E7D-CCB557A11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77ACA-0B86-4D8C-8DAA-00E9DEAC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83FDE-5196-4DAE-8482-09B6CD916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90151-5554-41F0-94E6-D5C59460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56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C71094-F010-472F-A7A7-E349FE0E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EF5B13-1E56-4831-88DA-6F3FB1244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A6255-388E-488F-B2C0-FE9D642DC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6BC36-A105-4E05-A621-B4740225BB18}" type="datetimeFigureOut">
              <a:rPr lang="en-GB" smtClean="0"/>
              <a:t>28/03/2021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14793-274A-494E-9122-93ED2FCF8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DF451-E637-4600-93BB-69B1E0C1A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59514-66E8-4664-B7C4-5A4BBCCE7D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0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fa.wikipedia.org/wiki/%D8%AF%D8%AE%D8%AA%D8%B1%DB%8C_%D8%AF%D8%B1_%D9%84%D8%A8%D8%A7%D8%B3_%D8%AE%D9%88%D8%A7%D8%A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oworldreactor.blogspot.com/2016/02/dalis-creative-thinking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en/girl-sea-ocean-children-beach-2225556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oworldreactor.blogspot.com/2016/02/dalis-creative-thinking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FA47CD-498A-48ED-8E72-F11F9CCA49DB}"/>
              </a:ext>
            </a:extLst>
          </p:cNvPr>
          <p:cNvSpPr txBox="1"/>
          <p:nvPr/>
        </p:nvSpPr>
        <p:spPr>
          <a:xfrm>
            <a:off x="1371600" y="1536174"/>
            <a:ext cx="9987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EVERY PICTURE TELLS A STORY </a:t>
            </a:r>
            <a:r>
              <a:rPr lang="en-GB" sz="48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OR</a:t>
            </a:r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 </a:t>
            </a:r>
          </a:p>
          <a:p>
            <a:pPr algn="ctr"/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CREATES A THOUGHT </a:t>
            </a:r>
          </a:p>
          <a:p>
            <a:pPr algn="ctr"/>
            <a:r>
              <a:rPr lang="en-GB" sz="6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IN YOUR IMAGINATION</a:t>
            </a:r>
          </a:p>
        </p:txBody>
      </p:sp>
    </p:spTree>
    <p:extLst>
      <p:ext uri="{BB962C8B-B14F-4D97-AF65-F5344CB8AC3E}">
        <p14:creationId xmlns:p14="http://schemas.microsoft.com/office/powerpoint/2010/main" val="1662659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4269EB81-FBE2-4C39-A3A2-5FEA8C851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4640" y="66040"/>
            <a:ext cx="5511786" cy="672592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601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A5A56BA-482F-4E53-8C03-6026CEF56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4639" y="304800"/>
            <a:ext cx="9249605" cy="590296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2414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person, beach&#10;&#10;Description automatically generated">
            <a:extLst>
              <a:ext uri="{FF2B5EF4-FFF2-40B4-BE49-F238E27FC236}">
                <a16:creationId xmlns:a16="http://schemas.microsoft.com/office/drawing/2014/main" id="{ECF76A26-8D83-40D6-ACDA-7E0A91713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53999" y="589281"/>
            <a:ext cx="7917181" cy="527812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61831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90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A5A56BA-482F-4E53-8C03-6026CEF56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111760" y="-106732"/>
            <a:ext cx="12303760" cy="70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3</cp:revision>
  <dcterms:created xsi:type="dcterms:W3CDTF">2021-03-27T23:46:06Z</dcterms:created>
  <dcterms:modified xsi:type="dcterms:W3CDTF">2021-03-28T00:03:17Z</dcterms:modified>
</cp:coreProperties>
</file>