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1" r:id="rId2"/>
    <p:sldId id="532" r:id="rId3"/>
    <p:sldId id="53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25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05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1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35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65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25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1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71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3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71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6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03/11/2019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6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726FC-8264-4352-A586-0598E5A3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A7EB9A-1FA3-40F1-8875-5788022C9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64853">
            <a:off x="1834701" y="487661"/>
            <a:ext cx="4402124" cy="674906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0936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5726FC-8264-4352-A586-0598E5A31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A7EB9A-1FA3-40F1-8875-5788022C9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783276">
            <a:off x="1292065" y="699910"/>
            <a:ext cx="3998326" cy="6129984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00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5528502A-D951-4EA4-8D2D-2BC03716F5BA}"/>
              </a:ext>
            </a:extLst>
          </p:cNvPr>
          <p:cNvSpPr/>
          <p:nvPr/>
        </p:nvSpPr>
        <p:spPr>
          <a:xfrm>
            <a:off x="6459894" y="989045"/>
            <a:ext cx="2525486" cy="2073045"/>
          </a:xfrm>
          <a:prstGeom prst="ellipse">
            <a:avLst/>
          </a:prstGeom>
          <a:solidFill>
            <a:srgbClr val="645E4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B67BAC-0DAC-447A-8DD6-2A51BED6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0409" y="0"/>
            <a:ext cx="4840123" cy="2897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8CC3E8-97E5-4C74-A30B-5F4E3146C4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628" t="72747" r="21870" b="6727"/>
          <a:stretch/>
        </p:blipFill>
        <p:spPr>
          <a:xfrm rot="176632">
            <a:off x="431307" y="780368"/>
            <a:ext cx="2871631" cy="7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436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2019-11-03T21:57:00Z</dcterms:created>
  <dcterms:modified xsi:type="dcterms:W3CDTF">2019-11-03T22:13:22Z</dcterms:modified>
</cp:coreProperties>
</file>