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41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39426-93B7-4032-919C-7AAEF9D86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ED0AD-D409-4C3C-A4E9-0F8DF5D9C3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51AA0-3DA4-4639-B348-74F6AEE2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6913-3172-49A5-85DF-D73B311F5BC0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E668D-E7A3-4C7A-9C09-0439EFE9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76C52-8733-4A9F-AA58-ADDD4D4C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88D7-D446-461E-AD93-AC7058B51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513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6113D-CA80-4FCA-942F-1D9FDB7A0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25CA96-157F-490E-8655-8F15C1FE07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BA367-17CF-47D0-8170-CEB9F6F4C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6913-3172-49A5-85DF-D73B311F5BC0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F178A-B6AE-407F-8644-6FE1626A9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01AF7-C5E2-4C33-8107-7D50B7507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88D7-D446-461E-AD93-AC7058B51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969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122A89-8F7A-4A22-9D6C-D0699C687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FA005B-4C55-45D7-9E00-8F003F146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20509-FF86-454A-97D2-BB1744F91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6913-3172-49A5-85DF-D73B311F5BC0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9D869-158A-41DD-9A95-65D92BD59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4FF76-1CBE-4E47-8D60-2B20CFC36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88D7-D446-461E-AD93-AC7058B51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183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A6D55-A717-41E8-9914-3336CCA61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FBA10-720F-41D3-83A5-F77519ECA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B430A-54EE-4514-AA4E-F17049E96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6913-3172-49A5-85DF-D73B311F5BC0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43203-E326-4AF6-9F92-825A294EF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1FCAD-576A-4BA6-B73B-ED16D0E1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88D7-D446-461E-AD93-AC7058B51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823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1D2D9-E83B-4E9B-8D16-2BE6BCEB4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9149E-5F43-4A06-8B05-51B1550A1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D9657-C28A-42A8-9C4A-E5829B55F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6913-3172-49A5-85DF-D73B311F5BC0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EAC12-B09D-4CFC-91EE-77A39D4F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F3CD0-A311-4B43-9128-CF556AF74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88D7-D446-461E-AD93-AC7058B51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73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9591E-F53A-4250-AEF7-767DCD231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65EBC-D6BF-4EA9-A7EC-AE410BE6CC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75E9A-F280-4C48-A6FD-E711AC427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792E3-19CD-4562-A8ED-30947E506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6913-3172-49A5-85DF-D73B311F5BC0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8566F-7911-42D9-9C06-948F88644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E45AD3-BA0F-425C-A5AB-AF6A52E28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88D7-D446-461E-AD93-AC7058B51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05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138A2-0C35-4AD3-AE17-180AC06B9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8F7F5-3E19-4587-BFE3-CB38C7E7E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AC50F-E76B-4B8D-A81D-0DDD49F91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FC09D-8884-478E-AF9A-58AAA7A0EE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8CF435-4CDA-48AB-BE8E-A4F8620F1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2D8BBD-8B98-4441-9747-D27F4EF21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6913-3172-49A5-85DF-D73B311F5BC0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692C98-225F-44C8-AB5F-4CE71692E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B2C70-91DC-413B-AAE1-390079D9A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88D7-D446-461E-AD93-AC7058B51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16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D9F1B-6408-4B8D-9F7D-8BB54FEB4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8724E0-E0D2-4C13-8626-D2B2C7A89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6913-3172-49A5-85DF-D73B311F5BC0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0D4964-BFC9-4C83-9BC7-65C125A1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890B41-E49B-4C62-ABEB-49432420F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88D7-D446-461E-AD93-AC7058B51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49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28CFF-0394-406E-BD3F-B6FFF7918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6913-3172-49A5-85DF-D73B311F5BC0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60095C-2CF8-4D9A-88EF-A8EF98969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6F96A-361A-41D8-BD7D-D4023B7B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88D7-D446-461E-AD93-AC7058B51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420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1ACC8-BE52-49EA-8176-482D14FF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3250C-EF46-4ACF-B8FF-144E96D63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A7412-8148-4398-B53E-CA01CDDA7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42797-57B0-4460-AA31-D0B806471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6913-3172-49A5-85DF-D73B311F5BC0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9B629-4F0D-426B-ADA9-3DDD7CB6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9FE78-40D9-492F-9887-ECEB05E4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88D7-D446-461E-AD93-AC7058B51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88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899D9-2FAA-4C5C-B5B4-335D78205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7957CC-D171-4471-8B35-5C61223BAC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3E988-5BCF-4C96-A53A-D532A2AA4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29827B-31DE-4220-A64B-9A1E75031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6913-3172-49A5-85DF-D73B311F5BC0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9639C-E850-4EC5-9217-6B372429B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265CC-734B-4FA2-918A-BE1E5915E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F88D7-D446-461E-AD93-AC7058B51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057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B31204-15F4-40CC-A45A-2729091AD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68F84-0F3F-4EAB-92B5-9932D64D2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9F472-BF94-471A-B43B-D4FACFCC4B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D6913-3172-49A5-85DF-D73B311F5BC0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73174-DA20-4CCB-87E3-71841A8AB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EF545-41E8-45C4-B34C-36E28764A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F88D7-D446-461E-AD93-AC7058B51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74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tclip">
            <a:hlinkClick r:id="" action="ppaction://media"/>
            <a:extLst>
              <a:ext uri="{FF2B5EF4-FFF2-40B4-BE49-F238E27FC236}">
                <a16:creationId xmlns:a16="http://schemas.microsoft.com/office/drawing/2014/main" id="{18B82887-054B-41FF-8CD5-16534211CF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183"/>
                </p14:media>
              </p:ext>
            </p:extLst>
          </p:nvPr>
        </p:nvPicPr>
        <p:blipFill rotWithShape="1">
          <a:blip r:embed="rId4"/>
          <a:srcRect l="29517" t="11142" r="25074" b="9827"/>
          <a:stretch>
            <a:fillRect/>
          </a:stretch>
        </p:blipFill>
        <p:spPr>
          <a:xfrm>
            <a:off x="3000893" y="365771"/>
            <a:ext cx="6525492" cy="6388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A044A8D-4CE4-4CFB-BC06-66DDCF237E6A}"/>
              </a:ext>
            </a:extLst>
          </p:cNvPr>
          <p:cNvSpPr/>
          <p:nvPr/>
        </p:nvSpPr>
        <p:spPr>
          <a:xfrm>
            <a:off x="681983" y="1468299"/>
            <a:ext cx="673331" cy="69826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99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</cp:revision>
  <dcterms:created xsi:type="dcterms:W3CDTF">2018-07-08T17:02:54Z</dcterms:created>
  <dcterms:modified xsi:type="dcterms:W3CDTF">2020-01-21T21:10:37Z</dcterms:modified>
</cp:coreProperties>
</file>