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77" d="100"/>
          <a:sy n="77" d="100"/>
        </p:scale>
        <p:origin x="160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AAE101-F695-4CFB-941C-FDE8A05252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AE924BA-1D88-48F8-9C29-91457B476A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DABC31-5E3E-4BE4-A7C0-5C8370CB6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B2B5F-A889-4B45-B3DA-815041F0E999}" type="datetimeFigureOut">
              <a:rPr lang="en-GB" smtClean="0"/>
              <a:t>01/05/2018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6290BA-1DAE-4BE7-A9C5-C688F1EBA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65D029-EBC5-4D5D-92FE-1A344FFDC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2E8B7-5299-43B6-B9CC-88F81BCBF7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63953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52A930-5A73-4B47-8597-6F8E35A150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9C61F0-5D1E-44FC-9366-275107A243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0C16D3-975D-4ABF-A358-DB5C3B4E84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B2B5F-A889-4B45-B3DA-815041F0E999}" type="datetimeFigureOut">
              <a:rPr lang="en-GB" smtClean="0"/>
              <a:t>01/05/2018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D5E293-5583-45D7-B749-786C5BBE43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8A3F1-2CF9-4050-9978-F1F0223D27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2E8B7-5299-43B6-B9CC-88F81BCBF7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0890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C6B9F04-CF3B-4318-979A-55D1AA079C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8F09F3-E9F7-4C5D-ADD1-316E21E8F4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336BF3-3395-4E48-8C4D-652D785545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B2B5F-A889-4B45-B3DA-815041F0E999}" type="datetimeFigureOut">
              <a:rPr lang="en-GB" smtClean="0"/>
              <a:t>01/05/2018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62435A-5802-4453-85F5-D011053379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7B608B-7331-4046-8FD4-10A843854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2E8B7-5299-43B6-B9CC-88F81BCBF7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7330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2C022-6B3E-4EEB-9298-5FCB4FE5F0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2FB9A1-10AA-409C-ABAC-3C472CE222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7AB9AA-3ED8-48DE-ADD3-BDF26859D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B2B5F-A889-4B45-B3DA-815041F0E999}" type="datetimeFigureOut">
              <a:rPr lang="en-GB" smtClean="0"/>
              <a:t>01/05/2018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E1C29A-40CA-4DDA-A222-EC62E7E1D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FB84CE-59EF-4BFB-B459-E77529F0C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2E8B7-5299-43B6-B9CC-88F81BCBF7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93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044299-50B2-4BAE-9EDE-838B7AEB3B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6042A2-7AF8-466C-B3C8-D77C7B1342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E0753B-6A1A-4803-9A4F-BDA11B2A92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B2B5F-A889-4B45-B3DA-815041F0E999}" type="datetimeFigureOut">
              <a:rPr lang="en-GB" smtClean="0"/>
              <a:t>01/05/2018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7FBE34-64BC-4A12-BE53-9C0702C328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373214-0345-4CEB-888F-0BD0F0F54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2E8B7-5299-43B6-B9CC-88F81BCBF7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6103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3666D-3A5C-44F0-9F09-0E3CA28DB6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5B779F-4E7D-4AFA-98EA-4B2A899FB3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2305C3-0477-44BE-99ED-8A88BCE0FD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2CF5FC-5C4B-4E68-AEE8-DB937565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B2B5F-A889-4B45-B3DA-815041F0E999}" type="datetimeFigureOut">
              <a:rPr lang="en-GB" smtClean="0"/>
              <a:t>01/05/2018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C1EB9D-9EDC-43E5-9464-3CCEDE01FE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ADB767-E956-48DA-9F88-0DA2C3135F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2E8B7-5299-43B6-B9CC-88F81BCBF7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1093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B92F4F-8462-4F2A-97C5-74DAA71ACE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07DA1C-1C3E-45BC-9BB2-603FEE831C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913F04-7D1A-447A-8EE3-031A10764F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39B83B2-9664-4705-A014-1EB67B3149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4480AFB-4986-40A5-B0F3-21247954CC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946174A-90BF-4578-BA00-62F597D426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B2B5F-A889-4B45-B3DA-815041F0E999}" type="datetimeFigureOut">
              <a:rPr lang="en-GB" smtClean="0"/>
              <a:t>01/05/2018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A695503-E843-4860-95AE-F52D7D79F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1D78E9F-CEDE-4304-AA86-CCD255D17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2E8B7-5299-43B6-B9CC-88F81BCBF7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3783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8607C5-8E2C-4355-A6B7-1052AE375F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306088-8E9D-4DE7-8C00-40F2ADFAE6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B2B5F-A889-4B45-B3DA-815041F0E999}" type="datetimeFigureOut">
              <a:rPr lang="en-GB" smtClean="0"/>
              <a:t>01/05/2018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3E7E98-13B6-4FEC-B77E-B1648B45B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044AF1-B174-4C5B-8F03-074B43DFD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2E8B7-5299-43B6-B9CC-88F81BCBF7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4720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8EF7B06-F8FC-42E6-86B5-96C3ED5CC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B2B5F-A889-4B45-B3DA-815041F0E999}" type="datetimeFigureOut">
              <a:rPr lang="en-GB" smtClean="0"/>
              <a:t>01/05/2018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0A57847-C96C-4141-A8F1-7B89306AE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C3A0CE-6BD7-4F2B-8C32-3F7457F822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2E8B7-5299-43B6-B9CC-88F81BCBF7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2711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7C50C2-9726-4532-8388-DC8F3CEB47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F7255D-2150-483C-A813-342324E7F4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870F36-FF76-43CD-9570-665672988C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9E066D-ED31-4668-AFF7-5139C23DD1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B2B5F-A889-4B45-B3DA-815041F0E999}" type="datetimeFigureOut">
              <a:rPr lang="en-GB" smtClean="0"/>
              <a:t>01/05/2018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5711C2-A69E-4DC3-B4ED-E44A146D0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290F16-CC59-4CC6-9C84-C20F43430B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2E8B7-5299-43B6-B9CC-88F81BCBF7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8346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C58B1F-E33E-4180-AE58-84900A6619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2E8F1A4-6575-4FC1-87D5-80F64BE80B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C3DC33-14CC-4FD7-9BDF-B6AA18EC6F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72DB0F-CE2F-46EC-8C14-EE379C210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B2B5F-A889-4B45-B3DA-815041F0E999}" type="datetimeFigureOut">
              <a:rPr lang="en-GB" smtClean="0"/>
              <a:t>01/05/2018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C26ED7-CAE7-4381-B4A1-0A5B77B0E1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108B1D-2EF5-4E91-95F4-9E5AF6C06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2E8B7-5299-43B6-B9CC-88F81BCBF7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0086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91C4756-D810-48A7-9F46-AD017A4D99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03591F-5D1B-4382-AEA8-31653D65AC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BA2760-AC6C-476D-B58E-D6D84A0B9A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2B2B5F-A889-4B45-B3DA-815041F0E999}" type="datetimeFigureOut">
              <a:rPr lang="en-GB" smtClean="0"/>
              <a:t>01/05/2018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244236-E87E-4BF2-A371-7188CD07FB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5154DF-EFEC-4B97-A4F1-39122E60B9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12E8B7-5299-43B6-B9CC-88F81BCBF7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8884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5457C3F-EB35-4849-84E9-0F6D904800DE}"/>
              </a:ext>
            </a:extLst>
          </p:cNvPr>
          <p:cNvSpPr/>
          <p:nvPr/>
        </p:nvSpPr>
        <p:spPr>
          <a:xfrm>
            <a:off x="3048000" y="1582341"/>
            <a:ext cx="6096000" cy="369331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/>
              <a:t>&lt;form action="https://www.paypal.com/cgi-bin/webscr" method="post" target="_top"&gt;</a:t>
            </a:r>
          </a:p>
          <a:p>
            <a:r>
              <a:rPr lang="en-GB" dirty="0"/>
              <a:t>&lt;input type="hidden" name="</a:t>
            </a:r>
            <a:r>
              <a:rPr lang="en-GB" dirty="0" err="1"/>
              <a:t>cmd</a:t>
            </a:r>
            <a:r>
              <a:rPr lang="en-GB" dirty="0"/>
              <a:t>" value="_s-</a:t>
            </a:r>
            <a:r>
              <a:rPr lang="en-GB" dirty="0" err="1"/>
              <a:t>xclick</a:t>
            </a:r>
            <a:r>
              <a:rPr lang="en-GB" dirty="0"/>
              <a:t>"&gt;</a:t>
            </a:r>
          </a:p>
          <a:p>
            <a:r>
              <a:rPr lang="en-GB" dirty="0"/>
              <a:t>&lt;input type="hidden" name="</a:t>
            </a:r>
            <a:r>
              <a:rPr lang="en-GB" dirty="0" err="1"/>
              <a:t>hosted_button_id</a:t>
            </a:r>
            <a:r>
              <a:rPr lang="en-GB" dirty="0"/>
              <a:t>" value="LLJ6PJ3J2Z3XC"&gt;</a:t>
            </a:r>
          </a:p>
          <a:p>
            <a:r>
              <a:rPr lang="en-GB" dirty="0"/>
              <a:t>&lt;input type="image" </a:t>
            </a:r>
            <a:r>
              <a:rPr lang="en-GB" dirty="0" err="1"/>
              <a:t>src</a:t>
            </a:r>
            <a:r>
              <a:rPr lang="en-GB" dirty="0"/>
              <a:t>="https://www.paypalobjects.com/en_GB/i/btn/btn_donate_LG.gif" border="0" name="submit" alt="PayPal – The safer, easier way to pay online!"&gt;</a:t>
            </a:r>
          </a:p>
          <a:p>
            <a:r>
              <a:rPr lang="en-GB" dirty="0"/>
              <a:t>&lt;</a:t>
            </a:r>
            <a:r>
              <a:rPr lang="en-GB" dirty="0" err="1"/>
              <a:t>img</a:t>
            </a:r>
            <a:r>
              <a:rPr lang="en-GB" dirty="0"/>
              <a:t> alt="" border="0" </a:t>
            </a:r>
            <a:r>
              <a:rPr lang="en-GB" dirty="0" err="1"/>
              <a:t>src</a:t>
            </a:r>
            <a:r>
              <a:rPr lang="en-GB" dirty="0"/>
              <a:t>="https://www.paypalobjects.com/en_GB/i/scr/pixel.gif" width="1" height="1"&gt;</a:t>
            </a:r>
          </a:p>
          <a:p>
            <a:r>
              <a:rPr lang="en-GB" dirty="0"/>
              <a:t>&lt;/form&gt;</a:t>
            </a:r>
          </a:p>
        </p:txBody>
      </p:sp>
    </p:spTree>
    <p:extLst>
      <p:ext uri="{BB962C8B-B14F-4D97-AF65-F5344CB8AC3E}">
        <p14:creationId xmlns:p14="http://schemas.microsoft.com/office/powerpoint/2010/main" val="16832052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150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1</cp:revision>
  <dcterms:created xsi:type="dcterms:W3CDTF">2018-05-01T15:12:41Z</dcterms:created>
  <dcterms:modified xsi:type="dcterms:W3CDTF">2018-05-01T15:14:28Z</dcterms:modified>
</cp:coreProperties>
</file>