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68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4D8CF-54ED-4BD2-A49F-3D0B84E35C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13A2EE-156F-4E9D-BE73-37FC48C5E6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4C363-A098-45B3-AFFE-72685475E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21F7A-DB7E-4D1C-AC78-CB30697BB7F8}" type="datetimeFigureOut">
              <a:rPr lang="en-GB" smtClean="0"/>
              <a:t>03/12/2017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66431A-1BB4-4B52-AAD9-65EFEDB7C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01BD8-5FCA-4C01-9ABD-B859B1B9E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650-B282-4EAE-98C7-6BA1A364C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47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3860B-C303-460E-BAD2-E57E47B7A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8FB246-C89F-4E0D-A638-CE69D5F24B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42A871-B55E-4A28-AC96-1DD6609BC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21F7A-DB7E-4D1C-AC78-CB30697BB7F8}" type="datetimeFigureOut">
              <a:rPr lang="en-GB" smtClean="0"/>
              <a:t>03/12/2017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518108-163C-4A72-A0C4-EBBB322D8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5BE09-A967-431A-9055-F5511ED18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650-B282-4EAE-98C7-6BA1A364C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543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B12CE5-4ECC-4EC7-82CA-0B569AEE01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624E4B-0822-471E-9182-8744532BE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98D79-B93C-46EE-9161-A45DAACFB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21F7A-DB7E-4D1C-AC78-CB30697BB7F8}" type="datetimeFigureOut">
              <a:rPr lang="en-GB" smtClean="0"/>
              <a:t>03/12/2017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CF93A-3AC1-4509-B6CB-3582CE24B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3EEC5-71B2-4C91-B91F-230863BB3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650-B282-4EAE-98C7-6BA1A364C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798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F932D-4C12-45E7-939D-1B0ED201B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5A966F-D5D4-4428-B532-0E3BD1638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71F4A-DCE2-4368-A9B9-866ED7DE1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21F7A-DB7E-4D1C-AC78-CB30697BB7F8}" type="datetimeFigureOut">
              <a:rPr lang="en-GB" smtClean="0"/>
              <a:t>03/12/2017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B8438-5B0D-435F-9A15-F3A0B4C2F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34956-4856-4AA5-BDDF-012EAF861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650-B282-4EAE-98C7-6BA1A364C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700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10F79-7EA6-448A-B76A-0A95B6EB5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88A7EC-339D-4473-AB92-FC3AAB1DB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5604E-F17B-451E-8D32-7145B0234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21F7A-DB7E-4D1C-AC78-CB30697BB7F8}" type="datetimeFigureOut">
              <a:rPr lang="en-GB" smtClean="0"/>
              <a:t>03/12/2017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8F2AF-835C-4E7C-8C46-D41C17D8E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A5843-EB38-4251-9ACD-8A9FE9CB4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650-B282-4EAE-98C7-6BA1A364C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671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2CF5B-C416-4DCD-9017-E02079621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BD8BE-C001-495C-872F-691E3E663E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9C3ECE-B46D-4AF2-9E3D-1E354AAA62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2D1A0C-C7D6-40D1-8839-6EC7A2A04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21F7A-DB7E-4D1C-AC78-CB30697BB7F8}" type="datetimeFigureOut">
              <a:rPr lang="en-GB" smtClean="0"/>
              <a:t>03/12/2017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0B503A-B7CC-4F96-8D49-8E4CA7361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BEB42D-66AC-4442-BAF0-6D3D86EB2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650-B282-4EAE-98C7-6BA1A364C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464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9E74B-A02C-4159-9EC6-0433D61D1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D46971-96A3-4117-B298-FB5507156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C83659-00B5-4A3C-B0E7-0831C93F0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973409-3B10-4444-A5E5-6BAFE682D4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69AC97-EF24-4A94-BF07-6CD4261779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1645B7-85DB-4014-A4E5-26514D41C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21F7A-DB7E-4D1C-AC78-CB30697BB7F8}" type="datetimeFigureOut">
              <a:rPr lang="en-GB" smtClean="0"/>
              <a:t>03/12/2017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DB30D7-4604-4623-AEB5-80FEFACE3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1ACEAA-D5C2-41F1-8CFB-AEAC15CBC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650-B282-4EAE-98C7-6BA1A364C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496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1C051-E7D0-42C8-80FD-843962424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347393-3DE3-4CA8-B08D-5924E15E7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21F7A-DB7E-4D1C-AC78-CB30697BB7F8}" type="datetimeFigureOut">
              <a:rPr lang="en-GB" smtClean="0"/>
              <a:t>03/12/2017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578BCF-9D5B-4AFC-AEC9-2D29B78E2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0BD29F-2505-4ACA-89CC-2D1CB9616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650-B282-4EAE-98C7-6BA1A364C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10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9046D5-588E-4F2B-A4BB-BD5EE1E7C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21F7A-DB7E-4D1C-AC78-CB30697BB7F8}" type="datetimeFigureOut">
              <a:rPr lang="en-GB" smtClean="0"/>
              <a:t>03/12/2017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880CBD-B1A6-4806-A122-58D550E64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3CCA17-B05E-4015-AD16-1CFF9B5D3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650-B282-4EAE-98C7-6BA1A364C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34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C1A07-B5A8-485D-A44F-8F9AAF358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8B122-D149-46F0-BED7-CCAD73F92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4CE181-6FF1-4D75-8CF1-85907DE8E3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B478E4-CF38-4950-9E73-9BFD2FE11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21F7A-DB7E-4D1C-AC78-CB30697BB7F8}" type="datetimeFigureOut">
              <a:rPr lang="en-GB" smtClean="0"/>
              <a:t>03/12/2017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A4CA11-AF02-406B-806D-62A358C1E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54FA3D-1CAE-4376-B8B4-DDD0DFD9F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650-B282-4EAE-98C7-6BA1A364C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713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8FD00-5077-447D-8BEC-EA3E02581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EDBA24-F4C0-4586-8BE3-A21FBD8C2F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DC0B6B-B618-473A-9890-A5AB4AA84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661272-DE37-4843-BC5A-95F8F0141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21F7A-DB7E-4D1C-AC78-CB30697BB7F8}" type="datetimeFigureOut">
              <a:rPr lang="en-GB" smtClean="0"/>
              <a:t>03/12/2017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517BD6-2CBB-4495-9B4E-7EFE979E9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6439F0-9C54-40C1-8CE8-F7DAB2E56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650-B282-4EAE-98C7-6BA1A364C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930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BB23F1-CE9E-4C79-9E41-78ACEA26C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7AE394-FD8A-4BBA-86C8-057983C84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3F8A9-80ED-4D48-AEF6-98D6B59D7A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21F7A-DB7E-4D1C-AC78-CB30697BB7F8}" type="datetimeFigureOut">
              <a:rPr lang="en-GB" smtClean="0"/>
              <a:t>03/12/2017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46BA2-0CA5-417B-B7C2-F950817AC5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47E4A7-6E6B-4579-958E-0C374E94E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ED650-B282-4EAE-98C7-6BA1A364C7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69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mollusk&#10;&#10;Description generated with high confidence">
            <a:extLst>
              <a:ext uri="{FF2B5EF4-FFF2-40B4-BE49-F238E27FC236}">
                <a16:creationId xmlns:a16="http://schemas.microsoft.com/office/drawing/2014/main" id="{1D3C37E0-010A-48E2-9025-D51DFD7733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246" y="2987744"/>
            <a:ext cx="1765024" cy="882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460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8510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3</cp:revision>
  <dcterms:created xsi:type="dcterms:W3CDTF">2017-12-02T13:02:55Z</dcterms:created>
  <dcterms:modified xsi:type="dcterms:W3CDTF">2017-12-03T21:07:38Z</dcterms:modified>
</cp:coreProperties>
</file>