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60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B9482-0AA7-4226-8671-9CEBAD9AC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172B15-3CE7-44DF-9C68-79BC048583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37B79-FBBF-497A-A9CE-009C8732A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B6C8-C89D-4FD5-A982-D04ECAA4ACB3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73DB1-8CCC-45B3-BBB5-1BBF92BE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6FEFC-E08C-431B-A90F-2DF1DD481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7085-2E6A-4E91-AEF9-6EA0E5D247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349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FD34D-2A02-4AB9-98F1-41BC95B31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D1FAEE-DBFC-4BF9-9629-75DBB9436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92C9B-CC6B-460B-8F76-9DC3C3874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B6C8-C89D-4FD5-A982-D04ECAA4ACB3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52C60-13B7-46C4-A9F4-D9895A8D2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D8BA0-6A37-42C3-A8FA-12256606F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7085-2E6A-4E91-AEF9-6EA0E5D247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575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16C89D-0257-4D95-BF70-75AC4D8E99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A483C5-26C3-4056-B772-29F99B46CB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E072D-CC60-47BE-A0BF-CC2A9AEFD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B6C8-C89D-4FD5-A982-D04ECAA4ACB3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91A78-5311-4242-950B-30B7B2A70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BE604-5F4B-4EC5-B580-E321ACB3B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7085-2E6A-4E91-AEF9-6EA0E5D247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997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3AD94-16D8-4824-B3C6-49F7B4F9D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2C2BD-4B9A-483D-A01F-AA883A2F6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6E425-3130-47CC-B653-2BBDA3BCC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B6C8-C89D-4FD5-A982-D04ECAA4ACB3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E6A2C-122F-444A-A8A3-DA6CBE49E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C8884-2A20-409A-8E62-5EC7B1863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7085-2E6A-4E91-AEF9-6EA0E5D247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689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7E7B8-E902-41BF-A8E0-76088140A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822B1-4B74-42E4-9A01-94AC27226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21526-9C57-491A-B4B3-638C5E5A2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B6C8-C89D-4FD5-A982-D04ECAA4ACB3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05012-ABFD-4065-91B0-0F2878D14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AA117-83A9-4041-99A5-65DC0CC64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7085-2E6A-4E91-AEF9-6EA0E5D247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163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515BA-BD2D-46A3-9A78-EF29AB70A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3BC35-DC8D-43C3-AD1A-9B14E09D2D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A93215-ED13-4009-A495-947EC69A4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53A815-4F2C-4CB8-99B1-90037AE9A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B6C8-C89D-4FD5-A982-D04ECAA4ACB3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1073EC-E4D6-4D88-B519-3F62514AB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57C226-B6AB-476C-BF90-70D1E95D7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7085-2E6A-4E91-AEF9-6EA0E5D247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047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5997A-693D-4D0B-8E37-7F3F4CAF6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C0A73-DED8-4FE5-8A81-56714BA1E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E4781-7657-452F-ABCF-A1BE8B22B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B27EC0-2B46-4D7E-8421-C51E67E199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E02F06-02C4-4D09-BAD9-2A2F0BF60A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C3B5D0-63F8-4C92-B814-573B65910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B6C8-C89D-4FD5-A982-D04ECAA4ACB3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2ECE76-94F0-4232-9FF7-A6B9276C2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BEA9A8-6D58-4507-B1E0-60809C913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7085-2E6A-4E91-AEF9-6EA0E5D247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845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84998-7FAC-4BC7-ACE7-CE9D1BBA0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DF4161-0BB5-48F0-9209-67FA56CB3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B6C8-C89D-4FD5-A982-D04ECAA4ACB3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2204FB-82F3-4484-82C7-6A35AACCD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5D9781-4119-43D5-ACBB-47CEDDF75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7085-2E6A-4E91-AEF9-6EA0E5D247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805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71483B-8F08-457A-AC28-2EBF300A5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B6C8-C89D-4FD5-A982-D04ECAA4ACB3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2CE256-D9A4-4BF2-A676-269BAF078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F0AE02-102C-438D-9C07-4D9412B66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7085-2E6A-4E91-AEF9-6EA0E5D247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24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CDBF0-0986-4AF2-BEA2-BAC0C4ABF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D06CF-85B0-460E-9D00-347203BDD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E25F4F-A934-493D-8FCF-0C676B8581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7A29C6-CB7D-4E80-A85F-7F2B9017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B6C8-C89D-4FD5-A982-D04ECAA4ACB3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66C60-92F7-4730-9E64-52636B3C7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43E1D4-64A9-4285-BD54-BEB4B1D13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7085-2E6A-4E91-AEF9-6EA0E5D247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504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ED215-EFEA-4115-AB9A-1BE9E8864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9ACF3E-CCDB-4F46-A05C-9A1E927363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E5AB70-6414-48BC-B07D-4945B7A727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F6BFEB-39FB-4D35-9C53-F1B80E655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B6C8-C89D-4FD5-A982-D04ECAA4ACB3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0E8A46-184B-402A-B3C3-9E4E1ADC7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7BCC74-13B5-43A4-8EBF-8C7913993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7085-2E6A-4E91-AEF9-6EA0E5D247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08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9DD61E-A17A-4F4B-A8AE-BB3371480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85AC59-80A7-493B-8134-11420EBA1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D2B53-26EF-43A2-AA18-63B9A3850D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B6C8-C89D-4FD5-A982-D04ECAA4ACB3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BB7D2-DA63-4E7D-B9D8-83556A507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05E81-54A5-4701-A4A2-BD0E9219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B7085-2E6A-4E91-AEF9-6EA0E5D247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689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332296C-D52D-4357-B197-068A485B10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369523" y="-1499833"/>
            <a:ext cx="7452953" cy="10209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124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2</cp:revision>
  <dcterms:created xsi:type="dcterms:W3CDTF">2018-05-01T08:39:16Z</dcterms:created>
  <dcterms:modified xsi:type="dcterms:W3CDTF">2018-05-01T08:48:39Z</dcterms:modified>
</cp:coreProperties>
</file>