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8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6A45C-9678-4F37-8471-3406F84E2A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CE7E56-5B6F-4970-835C-7EBB29931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EF21B-D316-43C2-9D22-925DDFC0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FE889-3F5A-44CA-8F9F-BAE64914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E2446-84DE-4D1C-9DE5-E8C1D267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398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042A-0278-403F-9ACB-802215DAC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847E23-AC15-4366-B379-26A10C2F7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A38D6-1C35-473F-84BE-E58C4CAC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A50E9-1074-4D4B-B9FD-206076503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9A9B1-23B9-4500-B1A4-C9FF7C3A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37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49B02-B8D4-4CF1-8BE9-F69EBC7DA7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84D5E-67C3-454A-937E-B219169C4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EA70E-E328-4ADC-876F-6DF1F0CC2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530DB-D5E4-4062-96BA-6456423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C70D9-C215-458A-B685-01631B921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90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488E-F7C1-4775-8F5A-DAEADDBFA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024FD-2940-4CA0-8911-4B7BC1B5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36D56-5E2A-4237-BF38-D9217BBE0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71138A-1B70-40BB-BC23-CED0ABAF9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675AA-E333-4DC7-A524-C268667D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54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7CA60-D26F-4339-86FE-767124A92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B401B-BE45-466A-BD50-3F6097891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FE71C-CCBD-4341-9906-CFFA5B67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BFF3C-DF67-4E23-B43B-1E5A572E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71018-5A32-415B-90FE-415D7C01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172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7477A-D47D-47A5-9284-6B5F5F7ED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2C7F4-9CA3-4CBC-A21B-A550A9843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8B763-3823-480D-B3FB-C2DB5CC7F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BC344-222B-495E-9D13-7E70304B1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C75C0-F5F3-45D0-8741-CB33D7EA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E72F9-1823-456B-B79D-41BCC2A02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75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19790-775F-49AE-B4D7-CE1E2DF09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6E311-623E-4792-924B-274A2F361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E2427-9A80-41FE-9D03-BA3CB9868D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AF4083-C7B7-40B6-90B4-2A358679A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E36083-A29D-40BE-ABEB-418577B60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71A69C-67D8-4FCA-90A6-8C4BF8F00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618796-7943-4CDC-A9BF-EC2938944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5C4C4D-9BEB-482F-AF74-50B70C2F7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14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3966-04DB-4571-9ABD-BD328A6D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D17461-B85F-4FDD-8464-02FE4852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4F893-21E8-4627-85EA-B206ACD9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05C9E-2CF5-41A5-86E2-A8B493A02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36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2761E5-19BF-4038-A263-AFB0D3947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E24F8F-255E-48A3-8E44-93DE059D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D2A366-D08C-46CE-B5BB-ABAA9CDD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83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AFA53-C7F4-45D2-A079-F688E6F0D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9C60F-37DA-4325-87F3-126F86201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DF135-23DD-4889-9960-A52C5FA39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D3CFCE-0AA3-40F0-905D-DD696260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81223-6F85-4AD5-BFE7-C37AC97D1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0816A-BC9C-43B7-8FAF-1D65F1F1D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90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E4F7B-CF95-449C-93CF-FD3D2363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67E05-B123-422E-94F6-94534FAAE1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94A89-8792-46E2-9F29-507724BFB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AF73AC-7E4F-4BC4-A154-5110EB2C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25E822-AD44-4CA6-BB52-E64C71EE6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47464-4095-4244-931B-B0A8A134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67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66B706-EC8E-4A05-89F3-17243DCC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B2431-AA6D-4868-8625-43293F065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61A16-F990-4D19-99EC-C11C69B97E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9138F-AA1F-4DB0-8F0C-AF84A9801963}" type="datetimeFigureOut">
              <a:rPr lang="en-GB" smtClean="0"/>
              <a:t>28/04/2018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A9DAF-A35C-4BC9-915B-CFFC67E7A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9CA8E-E652-40DB-9A3B-22C12609A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5FEE5-9BAC-4839-9A64-2882557287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92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63BA5E-A7A4-4516-BE88-662C101A01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476101" y="-1268785"/>
            <a:ext cx="6898418" cy="943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847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2018-04-27T23:30:33Z</dcterms:created>
  <dcterms:modified xsi:type="dcterms:W3CDTF">2018-04-27T23:31:38Z</dcterms:modified>
</cp:coreProperties>
</file>