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66" r:id="rId2"/>
    <p:sldId id="268" r:id="rId3"/>
    <p:sldId id="269" r:id="rId4"/>
    <p:sldId id="270" r:id="rId5"/>
    <p:sldId id="27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041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80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1FB5A-5B7C-4760-B3B3-ED7E750CF5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AA8CCF-BA6D-4496-845F-0C6529D403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C0D990-7463-4145-9B16-31C3801C3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5C1A-342F-4281-B78E-CB439DF5662C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0A36D1-74D6-48EF-A7C3-C35EB57A3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2CBCB7-1191-4A7C-A78E-199989A06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ECDF-6F2B-4474-B7D3-AE7C2E8D0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673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80A71-707C-4F2F-BA9D-EC79C0A32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B8D2F8-788D-4B94-8036-C2D19CB2BE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CF4E5-3A39-403B-83CD-98E7BAF81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5C1A-342F-4281-B78E-CB439DF5662C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E46D2-F246-4C50-8166-7CBD548B2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1DA74C-53ED-4A4F-BAF1-E3233EE8E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ECDF-6F2B-4474-B7D3-AE7C2E8D0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56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3541E1-9126-4834-B95E-5B07F3459C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DF53E5-E181-47D9-BA46-DC47A29B6B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9D4292-806B-49DD-A70B-0746A9BD4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5C1A-342F-4281-B78E-CB439DF5662C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3AC419-1FAB-446E-8CCD-613948366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832BF-827A-4E21-9B83-444FA8738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ECDF-6F2B-4474-B7D3-AE7C2E8D0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809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7DD9C-FB97-4797-9A83-7650B3462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117DB-A9DB-4F35-9E4E-941263804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7EB084-592A-42F7-B4E8-5A672D963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5C1A-342F-4281-B78E-CB439DF5662C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3AFF46-7DEE-4C4B-A102-C19F6913F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4C0E86-F6CC-409C-9A9D-E3147C8F1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ECDF-6F2B-4474-B7D3-AE7C2E8D0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90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46C91-FC4F-4E55-B22B-2E51D192F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75E3A-BFF7-43E5-908F-CF9C3EFED6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E179E-2383-4F7A-92D1-2545ED20F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5C1A-342F-4281-B78E-CB439DF5662C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2C4E7-E63B-40C7-BC77-2F745331F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1F917-B47F-4C7C-8F6E-D1C57141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ECDF-6F2B-4474-B7D3-AE7C2E8D0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431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CFC80-F212-451D-B8AC-8DA60A8DC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48DBF-0A1B-4F71-9461-AC6B0D9477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AADB67-4F40-400C-B55A-A91C3A3908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66716A-0417-4CD7-ABD6-EDB7D9A0D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5C1A-342F-4281-B78E-CB439DF5662C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F33B49-905D-4193-AB29-F65DE936F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9EFB3F-14A8-4375-A789-36AC10648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ECDF-6F2B-4474-B7D3-AE7C2E8D0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22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BB21A-CEEC-44BE-923A-25474A65C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19CF0-AF94-4BD8-ADFB-80E6CCF505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C3C080-81F0-4D11-BF93-61447A4532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03D046-8D65-484D-AEDD-FD7862C522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E1E6A0-FDAD-4570-B9F7-2E33578F4C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B6DAF6-4FED-47F6-8DB1-18309AD7D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5C1A-342F-4281-B78E-CB439DF5662C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709027-1A6E-4027-9AAB-8E5EC3251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7B2C47-371F-4057-B9B7-631F3768B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ECDF-6F2B-4474-B7D3-AE7C2E8D0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885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7988E-ED8F-4438-A596-5E47D1E12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AE2629-2934-4F4A-8884-42C8410A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5C1A-342F-4281-B78E-CB439DF5662C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31B8B-9966-4DC3-9831-A9FC7EE9E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F0F897-873C-412A-977B-496E312A9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ECDF-6F2B-4474-B7D3-AE7C2E8D0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412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94FCEA-C113-4266-9714-F8BC2B27D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5C1A-342F-4281-B78E-CB439DF5662C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5BCB2E-FA2D-4673-82A5-D720DF9E7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3A06FB-F1F7-4DF3-8693-CC37A04DE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ECDF-6F2B-4474-B7D3-AE7C2E8D0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038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3443A-F313-49F7-9955-791DD0309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D6B84-C609-4BA9-B959-695F050EA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8340CB-C82E-4A41-AF89-8900365AB9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906454-CE1A-478C-B867-9824027FE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5C1A-342F-4281-B78E-CB439DF5662C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561DC3-B4AF-4DA3-A01E-384573DD3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2FF1A8-9DB8-4B17-B6B4-A6A9E969B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ECDF-6F2B-4474-B7D3-AE7C2E8D0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080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E5EB2-86E2-46F2-8653-097375D46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252E18-2C5D-43AE-970F-E5E6D5A480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B5F269-B589-4971-B419-3F706D5273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DC3E64-459F-471A-8D49-DEEC18FAE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5C1A-342F-4281-B78E-CB439DF5662C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A76E6F-C1EC-4C1D-A978-3ADC234AC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6F95F4-BE04-46C0-A077-1C3B54116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ECDF-6F2B-4474-B7D3-AE7C2E8D0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405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D829EC-EC76-41C3-8759-6DA0B26D1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E151CF-8CC3-4501-A81A-C569DA2A9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D2E03-7FB2-4BDB-90C7-0D3B9DD64C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35C1A-342F-4281-B78E-CB439DF5662C}" type="datetimeFigureOut">
              <a:rPr lang="en-GB" smtClean="0"/>
              <a:t>07/05/2018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DD2E9-33B3-4085-9DB6-1C0B6C2D14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A0B332-2500-40FF-B80E-141E96A5E2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AECDF-6F2B-4474-B7D3-AE7C2E8D0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651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rofessorenglish.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7DC5E4E-ECBB-4167-A080-15A8103778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972" t="419" r="25152" b="85883"/>
          <a:stretch/>
        </p:blipFill>
        <p:spPr>
          <a:xfrm>
            <a:off x="3097528" y="-69011"/>
            <a:ext cx="6186726" cy="290098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3FA5D00-03DD-4D47-9B29-D3B513D4F7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603" y="3429000"/>
            <a:ext cx="9144793" cy="3365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765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7DC5E4E-ECBB-4167-A080-15A8103778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972" t="419" r="25152" b="85883"/>
          <a:stretch/>
        </p:blipFill>
        <p:spPr>
          <a:xfrm>
            <a:off x="3097528" y="-69011"/>
            <a:ext cx="6186726" cy="290098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830D067-E2C2-4D6D-9291-8F004434DA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996" y="2929633"/>
            <a:ext cx="11598008" cy="354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34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7DC5E4E-ECBB-4167-A080-15A8103778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972" t="419" r="25152" b="85883"/>
          <a:stretch/>
        </p:blipFill>
        <p:spPr>
          <a:xfrm>
            <a:off x="3097528" y="-69011"/>
            <a:ext cx="6186726" cy="290098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966A779-CFF6-4E53-A29F-22BADEA117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176" y="3322699"/>
            <a:ext cx="11796472" cy="3001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075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7DC5E4E-ECBB-4167-A080-15A8103778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972" t="419" r="25152" b="85883"/>
          <a:stretch/>
        </p:blipFill>
        <p:spPr>
          <a:xfrm>
            <a:off x="3097528" y="-69011"/>
            <a:ext cx="6186726" cy="29009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2E3D616-8CDC-43B6-9F05-3FF8393B10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38" y="2823100"/>
            <a:ext cx="12076524" cy="3712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5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7DC5E4E-ECBB-4167-A080-15A8103778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972" t="419" r="25152" b="85883"/>
          <a:stretch/>
        </p:blipFill>
        <p:spPr>
          <a:xfrm>
            <a:off x="3097528" y="-69011"/>
            <a:ext cx="6186726" cy="290098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6F4DAE9-0094-4399-85E9-562A09D288E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8551"/>
          <a:stretch/>
        </p:blipFill>
        <p:spPr>
          <a:xfrm>
            <a:off x="601597" y="2636668"/>
            <a:ext cx="10988806" cy="373749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5D535EA-8CB0-4B6C-A813-59856ECB1AA2}"/>
              </a:ext>
            </a:extLst>
          </p:cNvPr>
          <p:cNvSpPr txBox="1"/>
          <p:nvPr/>
        </p:nvSpPr>
        <p:spPr>
          <a:xfrm>
            <a:off x="4094085" y="6246004"/>
            <a:ext cx="40038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1">
                    <a:lumMod val="75000"/>
                  </a:schemeClr>
                </a:solidFill>
                <a:hlinkClick r:id="rId4"/>
              </a:rPr>
              <a:t>www.professorenglish.uk</a:t>
            </a:r>
            <a:endParaRPr lang="en-GB" sz="2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2800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429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5</Words>
  <Application>Microsoft Office PowerPoint</Application>
  <PresentationFormat>Widescreen</PresentationFormat>
  <Paragraphs>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8</cp:revision>
  <dcterms:created xsi:type="dcterms:W3CDTF">2018-05-07T19:09:32Z</dcterms:created>
  <dcterms:modified xsi:type="dcterms:W3CDTF">2018-05-07T20:15:04Z</dcterms:modified>
</cp:coreProperties>
</file>