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1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EACF7-BBD9-4787-849D-67ACF7711B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A3591C-3BA6-49BC-9201-A38FF36F0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2DB6B-C964-4EBF-8EFB-7269D9078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B7BBF-76E0-4B27-9DC7-EA49DCC05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C5252-5633-473D-AAA6-E9854B88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66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CB155-642B-47EC-964D-44ED6897E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7AA9D-487D-402D-9D45-613B589C6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58D86-927A-466A-BB48-4E64C2394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A2BDE-EBFC-4ECE-BE71-1EE645B4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DA800-43C1-4A3B-BCFA-2E9D2A9E9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10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123EE6-2DA3-4F51-9DD1-B8C1F9A0A4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989EFA-2624-4110-9307-DDDE360F4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C3D95-17F6-4662-8CB7-150A4302E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65FA5-E331-4605-B17E-8CB075A84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02EC5-A3B8-4028-BDC3-7BCBCBA50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00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C4E5B-FDFC-4815-9F6B-269A5B20A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D5ADD-6D62-45A0-A2CB-9E5DDB442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9B1E1-3952-48EC-9E18-D3A4FB51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3B153-5472-447F-B954-7DE92AA21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B7F41-0A42-48AE-88B4-B8BBFF5D5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5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2FEE5-B97B-47D2-8387-04FA30A7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6AB74-14FE-47FC-8CE7-F43CBF71A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3F519-EE0F-44BC-9439-B13F4185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CB56A-580D-497A-B135-80FF15D16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128EE-114D-49DD-85D6-7C2495518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68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87D3F-1406-481D-BB24-084E371E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75915-3D8A-448F-8D93-6CB1FCD8B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B421D-72A1-45FF-A99B-403999A15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3B65D-AEEC-4892-BD04-17AED50F8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216E0-A41C-4B3C-A39B-42261C068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36B63-8112-421D-A8B4-107AC2EF1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84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FA3E0-A8E0-4F5D-8CF5-2CC4DE7E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C5A2B-7ED5-4FF1-B1B3-80405AC69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11B29-246E-4DB4-B41C-BA60A4BEF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0968A1-990D-4966-9276-4AE9E93D74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697091-5645-4BE8-B9DE-8E6337EB4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CB3982-6234-423B-AF67-910C6D8D6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24C88C-A018-4EAC-BA20-02EC391BF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F7AEA1-0B07-4F44-A1BE-46AF0B4F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28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C58B-66E7-44B1-ACD0-62759BA0B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1E3895-53BD-40BE-B8EB-A855D9219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262D4-21BF-4EAB-8A63-0BA9EE148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86140-0CD5-4CF4-8F5F-70D59167D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13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0B52EA-47DB-4A49-BBDF-60B1629D3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7472C0-4FE2-425E-874D-C6EB0DA3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248241-8F9B-4A0A-8C79-3E54B8E2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87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C9DF2-CF70-415E-9DC7-2C5C5F5DD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6E24C-C7D6-44AA-AE98-A0EACAF8B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54180-3B7C-4D58-BE89-97A9DA7FE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D81B54-F2B0-49AC-AC3F-6009727E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4CA3E3-9D02-4024-8219-F637EAC57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FC5C7-1676-408C-880F-BC2D366C4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47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5F8FA-E80A-43DE-B087-94C9007B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9F5653-41AC-48E0-8E0F-07C8379D5E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1FED14-3C3F-4A05-9D15-70A23D7AD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A63EA-EFE2-409E-B38C-FE92D9D2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EF580-1DF3-4CDF-9B61-E89BDC0D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B487CB-8A3A-4E3D-A44F-DD8B168F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64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00971E-ACD5-4FC7-BB8F-8C321BCCB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394E4-890F-48E5-A86F-8D6C111B0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85611-720A-4FA0-A604-C42FE9FEE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CCEDD-0458-4A60-8809-201F5CB7CA6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50DE2-8E39-4EA0-8E3F-55F4C15AA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CCF65-8F72-4D58-B49E-1E94AEDC2B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A89F-09F1-4CDC-B179-787FD5293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43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queen&#10;&#10;Description generated with very high confidence">
            <a:extLst>
              <a:ext uri="{FF2B5EF4-FFF2-40B4-BE49-F238E27FC236}">
                <a16:creationId xmlns:a16="http://schemas.microsoft.com/office/drawing/2014/main" id="{9ADE106F-9361-4188-8B1C-D530B6511D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707" r="11929" b="5108"/>
          <a:stretch/>
        </p:blipFill>
        <p:spPr>
          <a:xfrm>
            <a:off x="1413163" y="703973"/>
            <a:ext cx="3011056" cy="3600173"/>
          </a:xfrm>
          <a:prstGeom prst="rect">
            <a:avLst/>
          </a:prstGeom>
        </p:spPr>
      </p:pic>
      <p:pic>
        <p:nvPicPr>
          <p:cNvPr id="7" name="Picture 6" descr="A picture containing text&#10;&#10;Description generated with high confidence">
            <a:extLst>
              <a:ext uri="{FF2B5EF4-FFF2-40B4-BE49-F238E27FC236}">
                <a16:creationId xmlns:a16="http://schemas.microsoft.com/office/drawing/2014/main" id="{7B590D8B-4087-4B04-9E0F-8B7BCE4681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19" y="606316"/>
            <a:ext cx="3267191" cy="2951243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9265CBCB-0E57-41AD-B938-1C2B5025E2D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27" r="30332"/>
          <a:stretch/>
        </p:blipFill>
        <p:spPr>
          <a:xfrm>
            <a:off x="4585473" y="2991852"/>
            <a:ext cx="2580192" cy="311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144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</cp:revision>
  <dcterms:created xsi:type="dcterms:W3CDTF">2018-01-01T23:15:16Z</dcterms:created>
  <dcterms:modified xsi:type="dcterms:W3CDTF">2021-05-10T21:31:37Z</dcterms:modified>
</cp:coreProperties>
</file>