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895B-3354-424B-AB00-D8BFCB401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A7EBC-A266-4023-A14E-A7D84A09E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0F76F-FE59-4091-979F-972A4098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42CB-DD31-4E87-9B75-8FAF32AEBAC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C8ADF-40D0-47D8-AF3E-08A5C5DED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17B4E-1926-4C12-9C10-8AC38960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71FB-1CCA-4506-AD64-2C3C9AB6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93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A9DC-4678-43E2-80D1-74191D36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CA147-59E6-4284-9902-367C32AC5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2B2E-8048-451A-A02D-ECE394A9F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42CB-DD31-4E87-9B75-8FAF32AEBAC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4018D-F5CB-4230-9042-3FB71BE9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76930-21C7-48A2-93E9-0D3CEE45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71FB-1CCA-4506-AD64-2C3C9AB6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0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CEA7A4-A244-47FA-B072-D795751A8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2B057-9CC6-4594-B145-3B591D810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F0E25-33A2-4FBA-AF8D-6FE9FA50B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42CB-DD31-4E87-9B75-8FAF32AEBAC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60B8E-FC01-4274-9C77-F49A1432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A019E-F9D3-4538-9FCD-21FF838D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71FB-1CCA-4506-AD64-2C3C9AB6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5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EDFEB-926A-4040-A1E0-C6AEB072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55002-B1D0-4D67-BA9C-FC3564B17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9FFBF-095B-4C5F-99F4-E83F932C7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42CB-DD31-4E87-9B75-8FAF32AEBAC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86A4E-5118-4243-BD13-5E4B9573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80D02-C313-471A-88BA-47EBF1DC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71FB-1CCA-4506-AD64-2C3C9AB6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2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28EB-6033-41EA-9C8E-5356058EC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2D28-ED4D-45EB-B1E9-AFB38F4CC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83CC-329E-41B7-978C-D483FAF9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42CB-DD31-4E87-9B75-8FAF32AEBAC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E2B3F-87A0-4B66-8EA1-458F049B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06D01-C2BA-4B84-9483-77BB0AA6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71FB-1CCA-4506-AD64-2C3C9AB6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19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5BB3-084D-4198-8B56-3E318FFD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67C16-BDFC-4747-924E-855442EE3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6A004-EEE3-4F8E-8C4D-6EDC478F6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1A897-5AD6-489C-952E-6ADA5B5B8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42CB-DD31-4E87-9B75-8FAF32AEBAC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D4011-58BA-43B4-A29E-13F3F8A37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1C3E0-2696-45F1-8F93-B11095F5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71FB-1CCA-4506-AD64-2C3C9AB6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84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C166-D162-4EBD-9654-838926FB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0B202-709E-44F5-B551-91A1985CA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28F15-D2A7-449E-BEAD-8113EF68F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475BB-13EB-4E33-87AD-AFF8ED1B9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786E2-C8AA-4940-8480-DB954D74F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92225-C520-4E13-AEC6-B32BB069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42CB-DD31-4E87-9B75-8FAF32AEBAC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F003A0-0EFC-4C7C-B390-2F268721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84116-4BC2-4D39-AAAC-88D64524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71FB-1CCA-4506-AD64-2C3C9AB6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09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2BC4-DF3A-4412-802A-0F0D7415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9AC72-D41B-4321-B281-C73E8492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42CB-DD31-4E87-9B75-8FAF32AEBAC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67012-B561-4F88-8A50-599CC8E3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DE5CA-7AC8-494F-B148-AD633144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71FB-1CCA-4506-AD64-2C3C9AB6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14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035E7D-5C47-44C0-9BEA-ADC64419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42CB-DD31-4E87-9B75-8FAF32AEBAC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26A99-6FD6-49E5-B426-87FDDDC5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CEC90-5EDB-4D52-ACEF-C4286937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71FB-1CCA-4506-AD64-2C3C9AB6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0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0848-36A0-4821-91F5-CCD98297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8ACEF-7E0D-4A9F-8F10-09FF8459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8CEF7-404B-4267-AB13-3B13E5C64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35CCD-C229-49F3-AFA9-0CD6E796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42CB-DD31-4E87-9B75-8FAF32AEBAC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EF1D9-24DB-486D-B518-A7622079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AB1E2-A39C-4699-A88F-C7DFE17C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71FB-1CCA-4506-AD64-2C3C9AB6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27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ABD3-937E-4288-93BA-EB494222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817B7-547A-444A-B005-9584FC712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3858C-D1CB-4395-A239-66E3D888C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2D425-828A-4E54-9EA2-3E62B508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42CB-DD31-4E87-9B75-8FAF32AEBAC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7205C-57D2-4EF9-876A-B0C8505B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81BA7-1F9A-402A-AFFD-5CA86578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71FB-1CCA-4506-AD64-2C3C9AB6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7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486F8-5C5E-4667-B54B-3A6DE881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B06E3-B3F4-4777-95CF-788236F15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86BD3-BBB2-4080-B902-6B29F8B22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42CB-DD31-4E87-9B75-8FAF32AEBAC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865D-ECC5-4608-985B-66A7AF1D5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DE9AD-1F1B-4714-848E-80F232566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971FB-1CCA-4506-AD64-2C3C9AB6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78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ommons.wikimedia.org/wiki/File:Brasenose_College,_Oxford-118082966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ld stone building&#10;&#10;Description generated with very high confidence">
            <a:extLst>
              <a:ext uri="{FF2B5EF4-FFF2-40B4-BE49-F238E27FC236}">
                <a16:creationId xmlns:a16="http://schemas.microsoft.com/office/drawing/2014/main" id="{2C966237-0A96-4B88-8561-00A7ED8D0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brightnessContrast bright="22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82079"/>
            <a:ext cx="12191999" cy="694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2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50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64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42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685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2018-01-06T00:48:12Z</dcterms:created>
  <dcterms:modified xsi:type="dcterms:W3CDTF">2018-09-05T21:50:46Z</dcterms:modified>
</cp:coreProperties>
</file>