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7FE2-8303-4F00-AEB5-CE477DA04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FED33-8D12-479D-A8DF-CCC7F49F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02D70-5651-4130-8D2A-F2DF119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624B-FDA5-475D-AB1F-D7E66AF7056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8722F-F5DB-4BE3-8DDC-AB1AF409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5645-7643-40F4-A7BD-EBA78E58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09DB-EC67-4F5D-B7D3-1762192C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7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0491-83C7-40C4-99F4-DF0D746A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ABF34-77F5-4582-9EBB-374BBF230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FFA9-0176-4A68-99A9-895D6874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624B-FDA5-475D-AB1F-D7E66AF7056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BCB78-7314-4611-A83A-68787BC9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91488-3ADF-464D-BC2D-2D72B169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09DB-EC67-4F5D-B7D3-1762192C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39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CADD2-CAF6-46B6-9BD8-D71B925FA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17E57-2C28-401E-AB5A-AB342A7D1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7CFB1-BCBB-406A-8740-EB0A07C7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624B-FDA5-475D-AB1F-D7E66AF7056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70A91-F7F5-4223-B92E-F3F7A722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D5D63-843B-4FD6-BCF7-2B13A68C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09DB-EC67-4F5D-B7D3-1762192C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29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712B-5C23-4B9C-82C6-E1C66064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CD29-420C-4563-8777-201CE2C43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61343-CBD2-4079-905E-A47535C0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624B-FDA5-475D-AB1F-D7E66AF7056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4D3E6-1678-4278-B0FC-0EF539FA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EFE94-916C-4ADE-9F72-57E1E8BC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09DB-EC67-4F5D-B7D3-1762192C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0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44F0-FEAA-4363-A37E-C18FE1E0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07B25-A668-41FB-A66A-E2F6F5A6A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CF384-9A22-46D3-98EE-21C25400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624B-FDA5-475D-AB1F-D7E66AF7056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3E5-3477-4D79-9C4C-F60EDD058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5F0B4-6253-4FA8-A32D-02C329B7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09DB-EC67-4F5D-B7D3-1762192C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96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199B-C909-47E5-B48E-E59114AB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776D-8B7E-44DB-9C6B-1FDCEA5E7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F6137-6A03-413E-80C9-6D6EC760B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1A870-D486-448A-B473-E341FECA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624B-FDA5-475D-AB1F-D7E66AF7056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13F23-27DD-4001-A6F1-2C81DD74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A2CEA-8F16-4275-A624-78084EB1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09DB-EC67-4F5D-B7D3-1762192C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6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9252-9E15-4B34-85AA-A37D8220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D8261-9FFD-4D53-AA48-285F0594F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597E7-B17E-4072-9D9E-F97BAC692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7CAEAE-CB1B-48D5-9FB9-C88CCED95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9675F-8951-4C3D-B827-359675BBF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33515-E12C-4F8E-B294-22A274C2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624B-FDA5-475D-AB1F-D7E66AF7056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07228-8334-4E44-A8E1-9DEDD59D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34331-1360-4970-AB88-FC185C88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09DB-EC67-4F5D-B7D3-1762192C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3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09C2-CB0F-411C-97D5-A1344698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4C4F6B-8D57-4209-BF38-31FBD42E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624B-FDA5-475D-AB1F-D7E66AF7056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4CE5A-462F-48F2-B4AA-8C1DC4FC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18422-F9E1-4676-9FF3-E1807BD5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09DB-EC67-4F5D-B7D3-1762192C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1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8C92F-91BF-4DE5-9101-5D59A452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624B-FDA5-475D-AB1F-D7E66AF7056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6322A-042B-4778-B071-B08D8E51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88440-CB14-40D9-A131-25014E98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09DB-EC67-4F5D-B7D3-1762192C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C299-7C4E-44B0-8368-E2486528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5D74-B6BC-431D-8B01-BEE8C8B83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E7E2F-5245-41A2-A75E-1C59CA0F4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64575-43F8-4E61-98AB-156D2F40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624B-FDA5-475D-AB1F-D7E66AF7056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D77B0-F2FE-4AA8-AD86-BA2D1017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40C52-4FF7-4D0D-B5F1-A348D5E2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09DB-EC67-4F5D-B7D3-1762192C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0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5E8D-1A3A-45F1-B21F-59BE8F5F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8AE80-4A51-4A83-A983-EC51C19C3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EC8F4-C00E-4A50-B2DF-6CB0A905A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9199A-F63F-426E-B774-C8C7A76A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624B-FDA5-475D-AB1F-D7E66AF7056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A20F-44A5-475D-92DE-DE5E0FB4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B14ED-B52E-4911-8F71-0D34B5D3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09DB-EC67-4F5D-B7D3-1762192C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3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66D1D-FB7D-4D39-8442-8FC22E5C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8B877-1C8C-4B06-9F88-E47AAF455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AC060-7DB3-4906-BB2E-777347A88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B624B-FDA5-475D-AB1F-D7E66AF7056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5D934-0F81-4882-9A8D-CDF463E9D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57268-639D-4BA4-9226-2CD58F3FC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109DB-EC67-4F5D-B7D3-1762192C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83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5459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203B90-778C-4B2C-8741-14FD8ADE9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" y="256408"/>
            <a:ext cx="11765279" cy="63451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9189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terfall in a forest&#10;&#10;Description automatically generated with low confidence">
            <a:extLst>
              <a:ext uri="{FF2B5EF4-FFF2-40B4-BE49-F238E27FC236}">
                <a16:creationId xmlns:a16="http://schemas.microsoft.com/office/drawing/2014/main" id="{332C705C-5826-4985-A5D6-4DEE97E7A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6200" y="0"/>
            <a:ext cx="12344400" cy="5799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DEA8A0-EF71-4F16-8465-1FA04E385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752718"/>
            <a:ext cx="12659360" cy="60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2021-02-26T23:07:53Z</dcterms:created>
  <dcterms:modified xsi:type="dcterms:W3CDTF">2021-02-26T23:19:06Z</dcterms:modified>
</cp:coreProperties>
</file>