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6DB9-6504-4062-898F-0A69CFCA0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5B86B-AD32-48F9-AA81-334070BB0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61130-A615-4CE9-BE1D-079B3B37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B916D-8A79-4A39-AB0F-74E89354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9A6BF-2BD8-4108-A41C-E7852A0C3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35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D0C4-0770-424E-804B-0B1E858EA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9DE10-5391-447C-8067-87FE3B8C9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614EA-64AE-49B6-B285-1AB03621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D4C2E-E538-4E89-8626-B174B59F7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5983-F374-4825-A190-D4DB2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5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F74678-08C9-4940-B67D-D2F20CC084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7D812-0F28-44DB-876D-9E7E4230B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E515A-55E0-4729-9A38-7875833F3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1E3AB-138D-42AE-8893-C0352949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B05D6-A164-43BF-845E-380B66CC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2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9760-EC51-433F-9F6A-B9E7A35E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A36F5-DAAD-44FB-B666-EFD7486B9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2F938-43B1-4202-8E00-5AF3E490E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04BEE-097B-446B-9ED9-947FB487E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529DE-FF7E-470E-9E37-1538327C1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2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A5E8-9888-4840-AA68-67B949B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C61E0-C80D-4519-84F5-ABE9339B1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AF1A5-7002-4434-8CB1-3FD4A644F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B420F-E62D-4B3F-ADDE-7FA869CB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A91C3-9798-4460-B2EB-38E583EE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0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01E05-EF71-4514-A085-98BCEE177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4EC85-586F-47EB-9ED8-2768AD7C5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B6B8C-9F40-4413-A8F7-92197D3A1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F4DBA-177F-41F1-A296-C22FE229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99DEA0-C009-4A4B-9CEA-B1F2A529A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E50E6-2808-4A72-A007-D80FE24F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50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580D-A251-41C7-B3AD-2730ED28C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B77D5-7979-405B-B00C-7A83C9D0C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BC852-866D-4427-8466-48A7EA17C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E249F-3386-4F6E-B326-01B1F1B43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59FFD-F75E-4F45-892B-2AFB00840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360634-3DDF-4D89-A820-573A0EAFA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E7EBC-381C-49E0-B36D-AE2F31687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11E02-825C-4437-890B-1CE7F3D9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41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D6F7-E405-48C3-8E16-B21BF3792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B7D61B-FC52-4842-B743-58ECB3832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DA477-0497-4273-BC9E-77C9624B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E0BC6-2EF9-4479-869B-530EC28C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38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3EC718-E229-42A6-805C-8BA01F1E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90050C-8F56-4A33-9D25-A1E1F26E8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480FE-A801-4418-9E3C-58D58798C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7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79AE-CEBB-4E25-A427-838AFBD2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92088-183D-4D9D-B9F4-30AA2C84E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A4569-B791-48E3-AFB6-02D227038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FC52D-03C9-415E-A653-2552375F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3BF8C-F073-4665-9D28-A983BBA60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F97A2-36DC-42E3-9C49-D97729A8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1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5174-EA4C-4CD1-AF1E-EF35DEEC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DD97C5-4ADF-4D5A-85EF-EF626B7B8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66476-BBAC-4675-9B39-4690F6A39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FAF06-27CE-4C71-8480-C2CDDA1A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955B1-3AE1-4681-A329-8B8368145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C05B7-5DD7-4A8A-BF5B-F83A7C16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57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026BA6-8964-4388-8CD8-D5C6A162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7A0BE-16E6-4F81-988B-50816B5B7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5A3E7-D862-4FAD-95DF-516B97F0A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86A3B-86EF-47E6-B89B-23DF0C735DDF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07240-339A-431A-ABDF-C33973D7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B08AB-DBA4-43B1-ADEE-BFB0A78A9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13640-63AD-4DA5-AFED-8505441085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6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0AC264D5-3F97-487C-AC4C-D29CA95865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803" end="7944"/>
                </p14:media>
              </p:ext>
            </p:extLst>
          </p:nvPr>
        </p:nvPicPr>
        <p:blipFill rotWithShape="1">
          <a:blip r:embed="rId4"/>
          <a:srcRect l="19140" r="19879"/>
          <a:stretch/>
        </p:blipFill>
        <p:spPr>
          <a:xfrm>
            <a:off x="2927640" y="598662"/>
            <a:ext cx="6327475" cy="5836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165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2018-01-23T12:20:26Z</dcterms:created>
  <dcterms:modified xsi:type="dcterms:W3CDTF">2018-07-23T21:47:25Z</dcterms:modified>
</cp:coreProperties>
</file>