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  <p:sldId id="307" r:id="rId6"/>
    <p:sldId id="308" r:id="rId7"/>
    <p:sldId id="261" r:id="rId8"/>
    <p:sldId id="309" r:id="rId9"/>
    <p:sldId id="262" r:id="rId10"/>
    <p:sldId id="263" r:id="rId11"/>
    <p:sldId id="264" r:id="rId12"/>
    <p:sldId id="2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032"/>
    <a:srgbClr val="7875BE"/>
    <a:srgbClr val="BFAB47"/>
    <a:srgbClr val="F1D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>
        <p:scale>
          <a:sx n="200" d="100"/>
          <a:sy n="200" d="100"/>
        </p:scale>
        <p:origin x="-586" y="-5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E60A2-DA5B-4101-972D-FAA94800F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2668AF-714A-4FEB-8638-FBC2CD3EA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BF782-C36C-44E2-AED5-1280C7C64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5F5ED-D42B-432A-8863-CD66C5E2D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FFC50-5D9E-4800-9763-A11D18A05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79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BA016-AB24-4DB1-B6AD-2AC6D31CB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42741B-FA59-4103-819B-B1503327F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2A1D7-E001-444F-8F7D-67F8CD725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B9A3A-CC8D-4934-A97B-E6A713EA0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3E78B-42AC-4277-A595-9874ED1C8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83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44B25D-4878-4032-8B59-FA6F28E348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09B888-7F03-4E2C-8C8E-A7F31C3B5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B94E-0973-49B1-9825-A04BCA11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DFF09-1770-4BB6-9280-E5D366D70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736BD-C2AD-4CFE-86A6-E7CDF891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492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71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355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011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633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338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621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6313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48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0E18F-BCF3-451F-B884-4442EAFE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AB8CD-12FE-4A69-83F9-197FDD512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7FAF-EFC6-47A7-B899-5387C084D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24CFE-86A8-4B14-9001-9F841C09A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54EF3-94FA-4AA9-BCFC-A77E691F7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478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2827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623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43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37FA-AB06-425A-B9BD-DBAF0170E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E9CE6-86D9-47E3-9B61-A1D8FA146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9B192-0843-4F96-9702-4912C4061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B0F44-BCBF-42E0-A6CA-B9D980E8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FD7D1-5C2B-4D61-9EAD-4825812A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67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1A9F5-4D06-4C73-852C-A92236869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F5DDC-0BA6-4338-A301-9CD932BEC4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21B19-592F-4998-A4EE-455B8DEE7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D7055-8156-437F-83C5-7D98BDAC1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E2724-21F0-4D96-A868-697E47EB3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346D3-6BD2-4D07-B79E-DF0C5FB34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88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0F44-DC10-4654-9F97-B0CCECC7A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E6538-A6F9-4C18-B2B1-B2565C040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4E3609-52EB-4D50-9AE2-A652C0C64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142D51-9B99-4887-A2FB-EC4207BF6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8EF206-8272-4705-9E81-AB2A613C7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CC44E6-1193-45F3-83ED-E60656A46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BBFFFF-0986-4BF0-9D87-8092F301A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F68C97-89CF-4A17-8168-24A38734D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4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F0B-29FD-4048-B2FA-507470956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DA672-0E22-4364-892E-46F759E50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FDE672-999F-45E4-B362-12EA23539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D2EB6E-D7A9-4113-8184-A8A5C61B4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24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14F889-2B4B-4B05-BCC4-1B554067D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9945E5-3516-4897-9B1D-EA1790AE3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212A2F-7D68-40B3-A8D4-0A40C6174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92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36E98-6DE5-4D15-AEF2-6E6F1FC9B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F2EF7-E95E-4235-83A3-12D043D44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2B358B-0040-4BAD-9F03-8876D1479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9DBD9-3624-4D26-BFB3-7D7E1E1B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A042C-63F7-4692-B540-95C496A7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FE710-CABF-45FF-BD31-32850A3A8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02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1AFDE-ECAC-4471-8425-1D1E14C50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93B975-53C1-4368-A75C-250D3ED63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4A3A0-519F-4F80-9305-4373826BD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318DC-EE71-4CE3-ADBB-7CA70987D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6F47C-B9CD-48B6-98FD-AF25B98C2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865D0-7542-4080-B0C4-553AC30CC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940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CB415-1BC3-4C01-9B26-BF63935D8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F47A1-0750-4262-930D-E4700C905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DFE83-54C3-40AF-AE89-64EB0126E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125E2-0F84-42E7-9596-397E7408F597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AF37D-94EA-4923-B35E-8F45932876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E8736-4821-44B0-AAC5-2B5DB18626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99272-46C7-4AF1-83C8-9C28C5C6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17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6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maxpixel.net/Record-Gramophone-Flea-Market-1920s-Megaphone-102863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alicospanish.com/the-best-ways-to-build-students-interpretive-listening-skill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maxpixel.net/Record-Gramophone-Flea-Market-1920s-Megaphone-102863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2E2669-F57B-48B2-9AE1-CC4440F76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flipH="1">
            <a:off x="1320767" y="867747"/>
            <a:ext cx="1175766" cy="1544216"/>
          </a:xfrm>
          <a:prstGeom prst="rect">
            <a:avLst/>
          </a:prstGeom>
        </p:spPr>
      </p:pic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8B4963CB-4981-4DAC-B358-491511269782}"/>
              </a:ext>
            </a:extLst>
          </p:cNvPr>
          <p:cNvSpPr/>
          <p:nvPr/>
        </p:nvSpPr>
        <p:spPr>
          <a:xfrm>
            <a:off x="2323322" y="765110"/>
            <a:ext cx="1922106" cy="1184988"/>
          </a:xfrm>
          <a:prstGeom prst="wedgeEllipseCallout">
            <a:avLst>
              <a:gd name="adj1" fmla="val -37944"/>
              <a:gd name="adj2" fmla="val 28641"/>
            </a:avLst>
          </a:prstGeom>
          <a:solidFill>
            <a:srgbClr val="FDE0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ln>
                  <a:solidFill>
                    <a:sysClr val="windowText" lastClr="000000"/>
                  </a:solidFill>
                </a:ln>
                <a:solidFill>
                  <a:srgbClr val="7875BE"/>
                </a:solidFill>
              </a:rPr>
              <a:t>WORD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572BFA32-CEB0-4AAB-93FD-2E2C51D73AA3}"/>
              </a:ext>
            </a:extLst>
          </p:cNvPr>
          <p:cNvSpPr/>
          <p:nvPr/>
        </p:nvSpPr>
        <p:spPr>
          <a:xfrm>
            <a:off x="2755640" y="2929813"/>
            <a:ext cx="4130352" cy="2466392"/>
          </a:xfrm>
          <a:prstGeom prst="wedgeEllipseCallout">
            <a:avLst>
              <a:gd name="adj1" fmla="val -37944"/>
              <a:gd name="adj2" fmla="val 28641"/>
            </a:avLst>
          </a:prstGeom>
          <a:solidFill>
            <a:srgbClr val="FDE0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rgbClr val="7875BE"/>
                </a:solidFill>
              </a:rPr>
              <a:t>WORD</a:t>
            </a:r>
          </a:p>
        </p:txBody>
      </p:sp>
    </p:spTree>
    <p:extLst>
      <p:ext uri="{BB962C8B-B14F-4D97-AF65-F5344CB8AC3E}">
        <p14:creationId xmlns:p14="http://schemas.microsoft.com/office/powerpoint/2010/main" val="128488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6 -0.00324 L -0.00456 -0.00301 L 0.41628 0.00069 C 0.42474 0.00092 0.43268 0.00856 0.44076 0.01296 C 0.4457 0.01574 0.46706 0.02939 0.47292 0.03333 C 0.48464 0.04166 0.47474 0.03703 0.4875 0.04143 C 0.49401 0.04791 0.50078 0.05393 0.50729 0.06064 C 0.50925 0.0625 0.51094 0.06504 0.51263 0.06736 C 0.51966 0.07685 0.52643 0.08634 0.53333 0.09583 C 0.53438 0.09722 0.53568 0.09814 0.53646 0.1 C 0.54284 0.11435 0.53594 0.09791 0.54336 0.12037 C 0.54362 0.12152 0.5444 0.12222 0.54479 0.12314 C 0.54623 0.12615 0.54753 0.12939 0.5487 0.13264 C 0.55156 0.1412 0.55417 0.15 0.55703 0.15856 C 0.55742 0.15972 0.5582 0.16018 0.55859 0.16134 C 0.5599 0.16435 0.5612 0.16759 0.5625 0.17083 C 0.56445 0.18264 0.5655 0.19514 0.56862 0.20602 C 0.57253 0.22014 0.57253 0.21898 0.57539 0.2375 C 0.58138 0.275 0.57487 0.23958 0.57774 0.25509 C 0.58021 0.29537 0.57917 0.27338 0.57474 0.35578 C 0.57448 0.3581 0.57357 0.36018 0.57318 0.3625 C 0.57253 0.3662 0.5724 0.3699 0.57162 0.37338 C 0.56836 0.38727 0.56771 0.38657 0.56315 0.39652 C 0.56237 0.39838 0.56172 0.40023 0.56094 0.40208 C 0.553 0.41736 0.54935 0.42824 0.53945 0.43611 C 0.53711 0.43796 0.53451 0.43935 0.53177 0.44004 C 0.52123 0.44328 0.51042 0.4456 0.49974 0.44838 L 0.40326 0.4456 C 0.40248 0.4456 0.40169 0.44467 0.40091 0.44421 C 0.3974 0.44236 0.39388 0.44027 0.39024 0.43865 C 0.3875 0.4375 0.38464 0.43634 0.38177 0.43611 C 0.36602 0.43449 0.33438 0.43333 0.33438 0.43356 C 0.33164 0.43287 0.32878 0.4324 0.32591 0.43194 C 0.3181 0.43032 0.29636 0.42245 0.29609 0.42245 C 0.29297 0.42129 0.28998 0.41967 0.28698 0.41828 C 0.2862 0.41805 0.28542 0.41713 0.28464 0.41689 C 0.27956 0.4162 0.27448 0.41574 0.2694 0.41551 L 0.18216 0.41296 C 0.16888 0.40902 0.17461 0.41041 0.14922 0.40879 L 0.12695 0.4074 C 0.12044 0.40347 0.12409 0.40463 0.11628 0.40463 L 0.11628 0.40486 L 0.11628 0.40463 " pathEditMode="relative" rAng="0" ptsTypes="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80" y="2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2169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talking on a cell phone&#10;&#10;Description automatically generated">
            <a:extLst>
              <a:ext uri="{FF2B5EF4-FFF2-40B4-BE49-F238E27FC236}">
                <a16:creationId xmlns:a16="http://schemas.microsoft.com/office/drawing/2014/main" id="{C800E914-5D97-4280-97CF-735CF25640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825438" y="894600"/>
            <a:ext cx="2663596" cy="177395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8782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2E2669-F57B-48B2-9AE1-CC4440F76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flipH="1">
            <a:off x="1320767" y="867747"/>
            <a:ext cx="1175766" cy="1544216"/>
          </a:xfrm>
          <a:prstGeom prst="rect">
            <a:avLst/>
          </a:prstGeom>
        </p:spPr>
      </p:pic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8B4963CB-4981-4DAC-B358-491511269782}"/>
              </a:ext>
            </a:extLst>
          </p:cNvPr>
          <p:cNvSpPr/>
          <p:nvPr/>
        </p:nvSpPr>
        <p:spPr>
          <a:xfrm>
            <a:off x="2323322" y="765110"/>
            <a:ext cx="1922106" cy="1184988"/>
          </a:xfrm>
          <a:prstGeom prst="wedgeEllipseCallout">
            <a:avLst>
              <a:gd name="adj1" fmla="val -37944"/>
              <a:gd name="adj2" fmla="val 28641"/>
            </a:avLst>
          </a:prstGeom>
          <a:solidFill>
            <a:srgbClr val="FDE032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ln>
                  <a:solidFill>
                    <a:sysClr val="windowText" lastClr="000000"/>
                  </a:solidFill>
                </a:ln>
                <a:solidFill>
                  <a:srgbClr val="7875BE"/>
                </a:solidFill>
              </a:rPr>
              <a:t>WORD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572BFA32-CEB0-4AAB-93FD-2E2C51D73AA3}"/>
              </a:ext>
            </a:extLst>
          </p:cNvPr>
          <p:cNvSpPr/>
          <p:nvPr/>
        </p:nvSpPr>
        <p:spPr>
          <a:xfrm>
            <a:off x="2755640" y="2929813"/>
            <a:ext cx="4130352" cy="2466392"/>
          </a:xfrm>
          <a:prstGeom prst="wedgeEllipseCallout">
            <a:avLst>
              <a:gd name="adj1" fmla="val -37944"/>
              <a:gd name="adj2" fmla="val 28641"/>
            </a:avLst>
          </a:prstGeom>
          <a:solidFill>
            <a:srgbClr val="FDE032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rgbClr val="7875BE"/>
                </a:solidFill>
              </a:rPr>
              <a:t>WORD</a:t>
            </a:r>
          </a:p>
        </p:txBody>
      </p:sp>
    </p:spTree>
    <p:extLst>
      <p:ext uri="{BB962C8B-B14F-4D97-AF65-F5344CB8AC3E}">
        <p14:creationId xmlns:p14="http://schemas.microsoft.com/office/powerpoint/2010/main" val="69066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6 -0.00324 L -0.00456 -0.00301 L 0.41628 0.00069 C 0.42474 0.00092 0.43268 0.00856 0.44076 0.01296 C 0.4457 0.01574 0.46706 0.02939 0.47292 0.03333 C 0.48464 0.04166 0.47474 0.03703 0.4875 0.04143 C 0.49401 0.04791 0.50078 0.05393 0.50729 0.06064 C 0.50925 0.0625 0.51094 0.06504 0.51263 0.06736 C 0.51966 0.07685 0.52643 0.08634 0.53333 0.09583 C 0.53438 0.09722 0.53568 0.09814 0.53646 0.1 C 0.54284 0.11435 0.53594 0.09791 0.54336 0.12037 C 0.54362 0.12152 0.5444 0.12222 0.54479 0.12314 C 0.54623 0.12615 0.54753 0.12939 0.5487 0.13264 C 0.55156 0.1412 0.55417 0.15 0.55703 0.15856 C 0.55742 0.15972 0.5582 0.16018 0.55859 0.16134 C 0.5599 0.16435 0.5612 0.16759 0.5625 0.17083 C 0.56445 0.18264 0.5655 0.19514 0.56862 0.20602 C 0.57253 0.22014 0.57253 0.21898 0.57539 0.2375 C 0.58138 0.275 0.57487 0.23958 0.57774 0.25509 C 0.58021 0.29537 0.57917 0.27338 0.57474 0.35578 C 0.57448 0.3581 0.57357 0.36018 0.57318 0.3625 C 0.57253 0.3662 0.5724 0.3699 0.57162 0.37338 C 0.56836 0.38727 0.56771 0.38657 0.56315 0.39652 C 0.56237 0.39838 0.56172 0.40023 0.56094 0.40208 C 0.553 0.41736 0.54935 0.42824 0.53945 0.43611 C 0.53711 0.43796 0.53451 0.43935 0.53177 0.44004 C 0.52123 0.44328 0.51042 0.4456 0.49974 0.44838 L 0.40326 0.4456 C 0.40248 0.4456 0.40169 0.44467 0.40091 0.44421 C 0.3974 0.44236 0.39388 0.44027 0.39024 0.43865 C 0.3875 0.4375 0.38464 0.43634 0.38177 0.43611 C 0.36602 0.43449 0.33438 0.43333 0.33438 0.43356 C 0.33164 0.43287 0.32878 0.4324 0.32591 0.43194 C 0.3181 0.43032 0.29636 0.42245 0.29609 0.42245 C 0.29297 0.42129 0.28998 0.41967 0.28698 0.41828 C 0.2862 0.41805 0.28542 0.41713 0.28464 0.41689 C 0.27956 0.4162 0.27448 0.41574 0.2694 0.41551 L 0.18216 0.41296 C 0.16888 0.40902 0.17461 0.41041 0.14922 0.40879 L 0.12695 0.4074 C 0.12044 0.40347 0.12409 0.40463 0.11628 0.40463 L 0.11628 0.40486 L 0.11628 0.40463 " pathEditMode="relative" rAng="0" ptsTypes="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80" y="2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8B4963CB-4981-4DAC-B358-491511269782}"/>
              </a:ext>
            </a:extLst>
          </p:cNvPr>
          <p:cNvSpPr/>
          <p:nvPr/>
        </p:nvSpPr>
        <p:spPr>
          <a:xfrm>
            <a:off x="2323322" y="765110"/>
            <a:ext cx="1922106" cy="1184988"/>
          </a:xfrm>
          <a:prstGeom prst="wedgeEllipseCallout">
            <a:avLst>
              <a:gd name="adj1" fmla="val -37944"/>
              <a:gd name="adj2" fmla="val 28641"/>
            </a:avLst>
          </a:prstGeom>
          <a:solidFill>
            <a:srgbClr val="FDE032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ln>
                  <a:solidFill>
                    <a:sysClr val="windowText" lastClr="000000"/>
                  </a:solidFill>
                </a:ln>
                <a:solidFill>
                  <a:srgbClr val="7875BE"/>
                </a:solidFill>
              </a:rPr>
              <a:t>WORD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572BFA32-CEB0-4AAB-93FD-2E2C51D73AA3}"/>
              </a:ext>
            </a:extLst>
          </p:cNvPr>
          <p:cNvSpPr/>
          <p:nvPr/>
        </p:nvSpPr>
        <p:spPr>
          <a:xfrm>
            <a:off x="2755640" y="2929813"/>
            <a:ext cx="4130352" cy="2466392"/>
          </a:xfrm>
          <a:prstGeom prst="wedgeEllipseCallout">
            <a:avLst>
              <a:gd name="adj1" fmla="val -37944"/>
              <a:gd name="adj2" fmla="val 28641"/>
            </a:avLst>
          </a:prstGeom>
          <a:solidFill>
            <a:srgbClr val="FDE032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rgbClr val="7875BE"/>
                </a:solidFill>
              </a:rPr>
              <a:t>WORD</a:t>
            </a:r>
          </a:p>
        </p:txBody>
      </p:sp>
    </p:spTree>
    <p:extLst>
      <p:ext uri="{BB962C8B-B14F-4D97-AF65-F5344CB8AC3E}">
        <p14:creationId xmlns:p14="http://schemas.microsoft.com/office/powerpoint/2010/main" val="132701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6 -0.00324 L -0.00456 -0.00301 L 0.41628 0.00069 C 0.42474 0.00092 0.43268 0.00856 0.44076 0.01296 C 0.4457 0.01574 0.46706 0.02939 0.47292 0.03333 C 0.48464 0.04166 0.47474 0.03703 0.4875 0.04143 C 0.49401 0.04791 0.50078 0.05393 0.50729 0.06064 C 0.50925 0.0625 0.51094 0.06504 0.51263 0.06736 C 0.51966 0.07685 0.52643 0.08634 0.53333 0.09583 C 0.53438 0.09722 0.53568 0.09814 0.53646 0.1 C 0.54284 0.11435 0.53594 0.09791 0.54336 0.12037 C 0.54362 0.12152 0.5444 0.12222 0.54479 0.12314 C 0.54623 0.12615 0.54753 0.12939 0.5487 0.13264 C 0.55156 0.1412 0.55417 0.15 0.55703 0.15856 C 0.55742 0.15972 0.5582 0.16018 0.55859 0.16134 C 0.5599 0.16435 0.5612 0.16759 0.5625 0.17083 C 0.56445 0.18264 0.5655 0.19514 0.56862 0.20602 C 0.57253 0.22014 0.57253 0.21898 0.57539 0.2375 C 0.58138 0.275 0.57487 0.23958 0.57774 0.25509 C 0.58021 0.29537 0.57917 0.27338 0.57474 0.35578 C 0.57448 0.3581 0.57357 0.36018 0.57318 0.3625 C 0.57253 0.3662 0.5724 0.3699 0.57162 0.37338 C 0.56836 0.38727 0.56771 0.38657 0.56315 0.39652 C 0.56237 0.39838 0.56172 0.40023 0.56094 0.40208 C 0.553 0.41736 0.54935 0.42824 0.53945 0.43611 C 0.53711 0.43796 0.53451 0.43935 0.53177 0.44004 C 0.52123 0.44328 0.51042 0.4456 0.49974 0.44838 L 0.40326 0.4456 C 0.40248 0.4456 0.40169 0.44467 0.40091 0.44421 C 0.3974 0.44236 0.39388 0.44027 0.39024 0.43865 C 0.3875 0.4375 0.38464 0.43634 0.38177 0.43611 C 0.36602 0.43449 0.33438 0.43333 0.33438 0.43356 C 0.33164 0.43287 0.32878 0.4324 0.32591 0.43194 C 0.3181 0.43032 0.29636 0.42245 0.29609 0.42245 C 0.29297 0.42129 0.28998 0.41967 0.28698 0.41828 C 0.2862 0.41805 0.28542 0.41713 0.28464 0.41689 C 0.27956 0.4162 0.27448 0.41574 0.2694 0.41551 L 0.18216 0.41296 C 0.16888 0.40902 0.17461 0.41041 0.14922 0.40879 L 0.12695 0.4074 C 0.12044 0.40347 0.12409 0.40463 0.11628 0.40463 L 0.11628 0.40486 L 0.11628 0.40463 " pathEditMode="relative" rAng="0" ptsTypes="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80" y="2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32 Points 2"/>
          <p:cNvSpPr/>
          <p:nvPr/>
        </p:nvSpPr>
        <p:spPr>
          <a:xfrm>
            <a:off x="4891053" y="797604"/>
            <a:ext cx="5985034" cy="5761054"/>
          </a:xfrm>
          <a:prstGeom prst="star32">
            <a:avLst/>
          </a:prstGeom>
          <a:solidFill>
            <a:srgbClr val="FFF001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i="0" u="none" strike="noStrike" kern="1200" cap="none" spc="0" normalizeH="0" baseline="0" noProof="0" dirty="0">
                <a:ln w="19050">
                  <a:solidFill>
                    <a:schemeClr val="tx1"/>
                  </a:solidFill>
                </a:ln>
                <a:solidFill>
                  <a:prstClr val="black"/>
                </a:solidFill>
                <a:effectLst>
                  <a:glow rad="10922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CONTEXTS</a:t>
            </a:r>
          </a:p>
        </p:txBody>
      </p:sp>
      <p:sp>
        <p:nvSpPr>
          <p:cNvPr id="4" name="Oval 3"/>
          <p:cNvSpPr/>
          <p:nvPr/>
        </p:nvSpPr>
        <p:spPr>
          <a:xfrm>
            <a:off x="-1181819" y="2113472"/>
            <a:ext cx="5333843" cy="5236234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381" r="48192"/>
          <a:stretch/>
        </p:blipFill>
        <p:spPr>
          <a:xfrm>
            <a:off x="880822" y="1535861"/>
            <a:ext cx="2958860" cy="410127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0809" y="2409557"/>
            <a:ext cx="456411" cy="77713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6022" y="129396"/>
            <a:ext cx="275535" cy="2156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C29497C2-FE14-4C62-9A37-FCBB0ACB0FB9}"/>
              </a:ext>
            </a:extLst>
          </p:cNvPr>
          <p:cNvSpPr/>
          <p:nvPr/>
        </p:nvSpPr>
        <p:spPr>
          <a:xfrm>
            <a:off x="1161780" y="1159508"/>
            <a:ext cx="1934468" cy="1907927"/>
          </a:xfrm>
          <a:prstGeom prst="flowChartConnector">
            <a:avLst/>
          </a:prstGeom>
          <a:solidFill>
            <a:srgbClr val="FDE032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37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6" grpId="1" animBg="1"/>
      <p:bldP spid="6" grpId="2" animBg="1"/>
      <p:bldP spid="6" grpId="3" animBg="1"/>
      <p:bldP spid="6" grpId="4" animBg="1"/>
      <p:bldP spid="6" grpId="5" animBg="1"/>
      <p:bldP spid="6" grpId="6" animBg="1"/>
      <p:bldP spid="6" grpId="7" animBg="1"/>
      <p:bldP spid="6" grpId="8" animBg="1"/>
      <p:bldP spid="6" grpId="9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32 Points 2"/>
          <p:cNvSpPr/>
          <p:nvPr/>
        </p:nvSpPr>
        <p:spPr>
          <a:xfrm>
            <a:off x="4891053" y="797604"/>
            <a:ext cx="5985034" cy="5761054"/>
          </a:xfrm>
          <a:prstGeom prst="star32">
            <a:avLst/>
          </a:prstGeom>
          <a:solidFill>
            <a:srgbClr val="FFF001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i="0" u="none" strike="noStrike" kern="1200" cap="none" spc="0" normalizeH="0" baseline="0" noProof="0" dirty="0">
                <a:ln w="19050">
                  <a:solidFill>
                    <a:schemeClr val="tx1"/>
                  </a:solidFill>
                </a:ln>
                <a:solidFill>
                  <a:prstClr val="black"/>
                </a:solidFill>
                <a:effectLst>
                  <a:glow rad="10922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CONCEPTS</a:t>
            </a:r>
          </a:p>
        </p:txBody>
      </p:sp>
      <p:sp>
        <p:nvSpPr>
          <p:cNvPr id="4" name="Oval 3"/>
          <p:cNvSpPr/>
          <p:nvPr/>
        </p:nvSpPr>
        <p:spPr>
          <a:xfrm>
            <a:off x="-1181819" y="2113472"/>
            <a:ext cx="5333843" cy="5236234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381" r="48192"/>
          <a:stretch/>
        </p:blipFill>
        <p:spPr>
          <a:xfrm>
            <a:off x="880822" y="1535861"/>
            <a:ext cx="2958860" cy="410127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0809" y="2409557"/>
            <a:ext cx="456411" cy="77713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6022" y="129396"/>
            <a:ext cx="275535" cy="2156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C29497C2-FE14-4C62-9A37-FCBB0ACB0FB9}"/>
              </a:ext>
            </a:extLst>
          </p:cNvPr>
          <p:cNvSpPr/>
          <p:nvPr/>
        </p:nvSpPr>
        <p:spPr>
          <a:xfrm>
            <a:off x="1161780" y="1159508"/>
            <a:ext cx="1934468" cy="1907927"/>
          </a:xfrm>
          <a:prstGeom prst="flowChartConnector">
            <a:avLst/>
          </a:prstGeom>
          <a:solidFill>
            <a:srgbClr val="FDE032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12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6" grpId="1" animBg="1"/>
      <p:bldP spid="6" grpId="2" animBg="1"/>
      <p:bldP spid="6" grpId="3" animBg="1"/>
      <p:bldP spid="6" grpId="4" animBg="1"/>
      <p:bldP spid="6" grpId="5" animBg="1"/>
      <p:bldP spid="6" grpId="6" animBg="1"/>
      <p:bldP spid="6" grpId="7" animBg="1"/>
      <p:bldP spid="6" grpId="8" animBg="1"/>
      <p:bldP spid="6" grpId="9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8283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287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761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124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</Words>
  <Application>Microsoft Office PowerPoint</Application>
  <PresentationFormat>Widescreen</PresentationFormat>
  <Paragraphs>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2019-07-09T08:26:30Z</dcterms:created>
  <dcterms:modified xsi:type="dcterms:W3CDTF">2019-07-09T09:04:42Z</dcterms:modified>
</cp:coreProperties>
</file>