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65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7C134-0269-4A32-ACE9-FAA143661E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1D1217-3E3C-4FF8-A492-AA3D6366AF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E4567-F02E-4787-B118-9154997F9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A80C-BE31-4B88-B1B1-56F9D9FE0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6830D-7CF6-4576-A9DA-B8C88E10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53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944F7-4423-48A3-AE08-A2598630A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E1854-2145-476E-8A5A-B30C79E450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6A2E1-DCB2-4033-B295-50D02F29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8E631-F4A7-4838-9ABC-93795B813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EC55C-E864-4238-B97E-C66DFDF7C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14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B17EA1-E8B3-4896-80DA-21673538C5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E97627-A072-42E0-A9A0-8F1C343F0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53D05-CBAE-4944-A1CC-1478AD27D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DA8D0-3C0F-43C1-AFD9-783EFADC3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DA317-0E90-4057-B9B1-BA5846992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92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79F24-867C-403B-9D71-4D6723FAE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1486E-EA07-4756-9E22-5BC060107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71AA1-8B17-4AD1-AF11-70AC2598C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7AE34-08DF-44B4-B8D3-8A3BD52FD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8BA50-ED62-4E66-B6A2-0D1C655CF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59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EE728-F8AE-40CD-930E-05C91488D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4DDD8-7442-43C9-9AF0-0152B1E9A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774C7-8AE5-4B5B-8755-BD0065DA1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FC261-29F0-4791-8806-8B159F625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58E6F-67DA-4733-90A6-24C0289ED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316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26979-B3BF-4D78-B00A-E605B4A37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6BC2F-7978-44E9-904A-E585E73691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2B5796-18C6-4C43-82D4-7E489221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92A18E-CC8C-4228-88D2-BDB7A9854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F32E2-0B22-4EB0-829E-816AB350D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39C7F-A7BC-4187-A6DC-334253D5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45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0D608-0751-4A4B-A624-4D7E2C3D1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2BBC43-4708-4221-819E-142036EEB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7BDE8A-30D7-4B66-9029-0BE551D4D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D7A63E-5FC0-40E2-868A-153E4BF63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88BE4E-3DE8-4E4D-B732-FFE5DCFCE6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348F70-9266-4F26-AE9D-1319CFCE0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967D5D-43B7-4572-8BC5-8734A2E41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134BB7-AA2C-4AD5-98A3-ECDA2E11C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8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42962-A118-4529-B843-5B20DD9A3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839934-E5A8-4230-B6E1-5C9F7564F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E5C20-E719-4DA0-8572-DFC2989D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BA1674-0100-4D67-8594-6B489A95A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9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B9B82E-B270-4315-BA46-FC17FFD44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B2882-B875-473C-933D-33189044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3243F-30C2-4E3E-A291-B4D3349E8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04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A1295-774C-40CF-86A8-61D47F14D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FF1E8-AE78-4746-AD5B-EDA1AB546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F366F-47E8-415B-B957-4A7493754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B82A7-0F71-4278-BF84-7AF92EF5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B3C9B-87B7-404A-BCA3-933DC3E29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58FA4-0106-408C-96D7-6D886B36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3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9254-D9E7-47DA-8E24-A3663D0BA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04DA7B-FF53-498F-97CA-1BB85EBFF1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E5BD9-CA5A-4F16-AEDF-C1B669859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D998A-9580-44F2-80DC-192D7AB51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0CF59-1182-4851-AFE1-3ED45A4B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126DE-216C-4775-BE73-49A11E874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49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C42449-5273-4619-9C78-2FC83C11C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5F0DBA-E527-4F9B-97F6-E43D5999D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8D70-AF62-4F39-BD68-24A4412851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B683F-17E1-49F7-B150-CC546A4C16DD}" type="datetimeFigureOut">
              <a:rPr lang="en-GB" smtClean="0"/>
              <a:t>02/09/2018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2D8AE-AE36-4B8F-A6B0-05ACDC817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8C964-B395-4306-8E65-B1B943287D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D45A2-E948-41C7-A45C-C3A8ECAE5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467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mitsouko.eklablog.com/c-est-l-heure-a9304587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object&#10;&#10;Description generated with very high confidence">
            <a:extLst>
              <a:ext uri="{FF2B5EF4-FFF2-40B4-BE49-F238E27FC236}">
                <a16:creationId xmlns:a16="http://schemas.microsoft.com/office/drawing/2014/main" id="{79B326F2-6AAB-4BFF-B600-AA6B2E72C69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329858" y="662858"/>
            <a:ext cx="5532284" cy="553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010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2018-09-02T13:23:42Z</dcterms:created>
  <dcterms:modified xsi:type="dcterms:W3CDTF">2018-09-02T13:24:11Z</dcterms:modified>
</cp:coreProperties>
</file>