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253" y="413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C1344F-B48C-484E-9EDA-B8B0701FF93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38D4185-7EE9-4BF0-B8DE-2C22ADD91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8EB2E6-AC01-431B-BADE-0E5F1EC169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4A9F4E-2394-4F12-95E4-D80B8B7EE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0FF48BA-6DED-40AB-9AB2-BC54F44964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178006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21F5FD-F8CF-4C0A-A38E-62EEEB8935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46D12D9-509F-4FED-86D3-3A0975B794C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FAD1CB-9073-402E-AA33-79A812B01B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94FE04-C635-448A-940D-C769C609EC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BF7781-D8C4-40E8-8E57-034405D79B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82706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707D04-0223-4798-BBFB-6D1EE21A8EA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E5FD5BC-848C-4E84-A220-BA36BAAAEA4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03CE87-FC85-41C4-AFEE-6E85E6518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7DF337-E91F-4DCE-A85B-505C2FC1AB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11E45AE-511D-4CE7-B742-637D82B8F9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6778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163C971-DE98-4F6B-98B2-9E5366170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3E258CA-606E-4FBC-AE06-B73F37F2AED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703550-E512-463A-B700-DE360BCD25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688DC8-1D61-459E-B75E-FF2BA74BF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1E37FB-C6B9-4E24-AC2A-9D3853411D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7712231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6CD1C6-7B31-434F-A73A-5DF7A24067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74270D3-1C40-464C-A7D9-67EFDE728E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498513-FB6C-497C-99E9-EB5DA4ABAB4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164E63-5A78-46DA-B4C3-93830FDAF7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A859F5E-CBBC-4AF0-BCBF-F3A56ADB5D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50443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841D7C-7E87-4EC2-81C3-50BBFBBA0C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00536F2-EA7D-427F-A679-459B572D6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EE71B84-3F8B-4171-A34A-17FC0AEE46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88AF05B-120F-477D-AF6F-36D2BD15D6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44190B0-4DCD-44BD-968F-2C71730EA9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99C8BF-6B24-4826-A93C-3C7F17E0B1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64898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8EBA3A-64FC-45E2-B8FE-89D369A5AA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9EF5B-5192-478C-BFA8-8B21FC029C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56B100-AD8B-449A-A829-3AE4163C5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DDC0813-84BB-4B75-B984-A97D401C853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1BC455-EAB1-4DC4-82E4-8B8A8EB8305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8DC93F-E033-4810-89EC-DCAF1EB36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44DE935-CE13-43BE-AC58-CD6B4AC7BA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2303A22-3015-4576-933D-E2660388EC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9093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A91B65-2336-4911-89DC-4080C9B1E5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BA69EF8-E06E-408D-ACA6-6057C1DFF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9501083-1DC8-4DB5-A071-72DA60526A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A1422B3-2AE1-46EF-9A47-0831D4ED33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480381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0E51F5F-3357-4B1A-A124-2C43FFFD97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F22E128-C165-41B4-9BEA-9198CFB54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2F7B9EB-0231-4E97-8812-819F7E785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139686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D07E5-C9AE-4381-A3F2-B2D0A7B1B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7EFA60-549B-4166-AA8F-EE0EDA203D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59EAD8-2FF4-4EC9-85E4-FEC0E05458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CE1C051-7980-4013-89AC-3A7EF653CF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9A596E0-C0C8-4A6F-9D35-403DDB632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5A4E9FC-C240-4ABB-A384-74A9A827B0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02391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162AEB-F290-41FF-8FFA-0FC282D6C9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4F900AA-DF63-481A-8D7B-E60765D7596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34351-9F66-446D-BE79-025E08EFE2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E79787A-5A6A-4D1B-8378-95E38D3288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934F63-38FA-444D-82F4-CB4B3099D4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BB6242E-6FB4-487C-A26E-B9E1E1D2E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359285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5DB2ADC-D573-4527-8E5E-29A1180D254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E0A447F-3945-4AD0-B2BE-7DFE1046332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CEAA4-2648-40BD-AB25-353BBF923FF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D6D84EB-A6E2-4A10-9DDC-ECF76BB571D2}" type="datetimeFigureOut">
              <a:rPr lang="en-GB" smtClean="0"/>
              <a:t>13/01/2020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0788D7-D23D-4A27-86E0-F981318F41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8647862-471B-4F2B-9AE1-31620F0CA0F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BC4845-9EF7-4294-B461-BAB2957FFCF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75055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n old photo of a person&#10;&#10;Description automatically generated">
            <a:extLst>
              <a:ext uri="{FF2B5EF4-FFF2-40B4-BE49-F238E27FC236}">
                <a16:creationId xmlns:a16="http://schemas.microsoft.com/office/drawing/2014/main" id="{4502645F-84F9-4F0E-AA77-855CE5D4057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516" t="3539" r="4830" b="952"/>
          <a:stretch/>
        </p:blipFill>
        <p:spPr>
          <a:xfrm>
            <a:off x="1754155" y="242596"/>
            <a:ext cx="8472196" cy="6550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87144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</TotalTime>
  <Words>0</Words>
  <Application>Microsoft Office PowerPoint</Application>
  <PresentationFormat>Widescreen</PresentationFormat>
  <Paragraphs>0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2</cp:revision>
  <dcterms:created xsi:type="dcterms:W3CDTF">2020-01-13T15:56:55Z</dcterms:created>
  <dcterms:modified xsi:type="dcterms:W3CDTF">2020-01-13T16:01:39Z</dcterms:modified>
</cp:coreProperties>
</file>