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64" r:id="rId4"/>
    <p:sldId id="268" r:id="rId5"/>
    <p:sldId id="269" r:id="rId6"/>
    <p:sldId id="258" r:id="rId7"/>
    <p:sldId id="266" r:id="rId8"/>
    <p:sldId id="265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69" autoAdjust="0"/>
    <p:restoredTop sz="92776" autoAdjust="0"/>
  </p:normalViewPr>
  <p:slideViewPr>
    <p:cSldViewPr snapToGrid="0" showGuides="1">
      <p:cViewPr varScale="1">
        <p:scale>
          <a:sx n="65" d="100"/>
          <a:sy n="65" d="100"/>
        </p:scale>
        <p:origin x="4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387A7-3D9E-4743-987D-9B53A0459724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89B14-2FF7-409E-B14E-75FC73064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75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89B14-2FF7-409E-B14E-75FC73064F5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47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89B14-2FF7-409E-B14E-75FC73064F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96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89B14-2FF7-409E-B14E-75FC73064F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54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A368B-54F9-4BD5-9527-A2770D01E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0C358-23B7-4661-8C07-7AEADCBD57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1E14A-460F-4399-97A6-9591E359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2864F-250B-4997-A0C6-A8450350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3F38F-A1D7-4E19-B7A3-F6F2122D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203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D6BF-BCBB-4676-9870-0B121F56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1E4F2-EA36-43F6-9D81-94CA94B34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149FF-4286-4643-A8A0-D9E4F472D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23A54-44E9-431A-8E7B-B246470E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555B-5D7C-4BFC-A50D-7AB90152A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26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41352-1BBB-4C06-A532-49E14F2E2D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41C390-9C50-4F3A-BCD9-D06725C09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97D51-CC79-4DD2-81DA-FCDC5481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7135-7926-44DD-A8AB-FCD20A3F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2F875-C741-42A1-91C8-99E27E6C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1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D60C9-82A6-46C9-A4B5-6D3BB502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572B8-FF40-4B88-9098-B84553E4B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2EC2F-FBAB-48BA-B8F6-4B3690A9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89B32-C24D-4804-8BAB-511F7F34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E83B-4B33-46BF-93BE-5B7EF186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4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E254-04E6-4ACF-A58A-D8E683DD8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F2D8-B9BE-4E22-A8E3-F668392CC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D931C-8325-46A7-A724-6C8FEC2E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F2172-6603-4980-85C1-26C07F1FE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9775-900A-4961-AFA9-3F66D84A7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7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40F17-9B24-4051-9F09-ED5E8290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211E7-FEFA-4242-8DFA-BE4E8681C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03D6C-7DF8-4345-98A0-ECBB10819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5BA0-E0D8-4BB9-8754-47EC2582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7DE53-2B44-4E60-8DAB-8B71ED93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6B670-B329-4ADC-9076-84C17E1DD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3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76E2-C370-4C61-B082-2C07470F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86C91-B593-4FCC-B5AF-9C7FFE498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B487B7-EAD7-4FA0-9874-66B1D4E7E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50FD8-884C-4A36-BE9C-37C657602B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7E3DAA-2270-4FE2-976B-2CF456940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9AFDE-26D0-4729-8473-4F796A593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412475-B0CF-4387-B081-F456FA0D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3446AC-9BBA-4DB7-A30C-4AA58F17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1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DBB9F-4FFC-4F3A-AEA3-0D426FBFF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961647-4A73-48CD-A57C-5F364174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A52E3-7007-4E47-B01A-D20D3A4C1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90F61-CBAB-4492-ACB9-7E0B92A29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749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FE101A-E7D7-4A50-B6C6-C8E819DA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371934-21ED-48FB-AF75-2A8F0D3B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B2813-7D05-4680-967F-1627EE36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896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4D104-35A7-44F0-A1D7-A866C8CD5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03DC-FDBE-44A6-8571-6FC783A2E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50644-8169-44CB-9CB1-7CAB8E62A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21B7B-84FB-4FF9-9211-7A486E32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07D33-4DAD-47E5-AEAC-28B82A544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A6AD5C-271C-4F76-A48E-E9F320D09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D114-3CA6-485C-B1CE-07970D7BC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9715EB-0FFB-41D6-80F1-D58C655EA3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A714C-4B45-46E6-8483-75150F5BB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447DA-A2E2-4611-8672-8F177D16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661C59-13F9-4817-9E9F-95E12C9A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C5D10-D0AB-4B5C-ACA5-55F0A217E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253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FB726-07B6-4457-BD34-23AF25F74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ECF88-C0AC-4617-9B2C-1E0FE8FD4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6CA1-C1E8-4F97-850D-703624CDB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DA2A3-55BE-473F-9245-F91E07D6E14D}" type="datetimeFigureOut">
              <a:rPr lang="en-GB" smtClean="0"/>
              <a:t>24/08/2018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533B-B632-4D9E-B5FC-2164E81BC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69066-EB8C-41F1-B4EE-81D2F0CFA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74BEB-8E10-4068-B345-A256C3E14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0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CA6BF0-C3DA-4638-8E8D-5E7E754FE4D1}"/>
              </a:ext>
            </a:extLst>
          </p:cNvPr>
          <p:cNvSpPr txBox="1"/>
          <p:nvPr/>
        </p:nvSpPr>
        <p:spPr>
          <a:xfrm>
            <a:off x="1582222" y="3643087"/>
            <a:ext cx="9027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THE ‘</a:t>
            </a:r>
            <a:r>
              <a:rPr lang="en-GB" sz="96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ING</a:t>
            </a:r>
            <a:r>
              <a:rPr lang="en-GB" sz="9600" b="1" dirty="0"/>
              <a:t>’ THING-WHATEVER IS IT?</a:t>
            </a:r>
          </a:p>
        </p:txBody>
      </p:sp>
      <p:pic>
        <p:nvPicPr>
          <p:cNvPr id="6" name="first bit">
            <a:hlinkClick r:id="" action="ppaction://media"/>
            <a:extLst>
              <a:ext uri="{FF2B5EF4-FFF2-40B4-BE49-F238E27FC236}">
                <a16:creationId xmlns:a16="http://schemas.microsoft.com/office/drawing/2014/main" id="{BA9FF225-3AB3-4054-8D5B-2FBB5A3AE0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40000"/>
          </a:blip>
          <a:srcRect l="32024" t="18836" r="19524" b="22116"/>
          <a:stretch/>
        </p:blipFill>
        <p:spPr>
          <a:xfrm>
            <a:off x="3613103" y="0"/>
            <a:ext cx="5314466" cy="3643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436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848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568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61D03-2907-4179-BFD8-BEBE2922DB5F}"/>
              </a:ext>
            </a:extLst>
          </p:cNvPr>
          <p:cNvSpPr txBox="1"/>
          <p:nvPr/>
        </p:nvSpPr>
        <p:spPr>
          <a:xfrm>
            <a:off x="844066" y="3429000"/>
            <a:ext cx="108857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SOME ACTIVITIES ARE </a:t>
            </a:r>
          </a:p>
          <a:p>
            <a:pPr algn="ctr"/>
            <a:r>
              <a:rPr lang="en-GB" sz="5400" b="1" dirty="0"/>
              <a:t>SO IMPORTANT </a:t>
            </a:r>
          </a:p>
          <a:p>
            <a:pPr algn="ctr"/>
            <a:r>
              <a:rPr lang="en-GB" sz="5400" b="1" dirty="0"/>
              <a:t>THAT WE USE THE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VERB</a:t>
            </a:r>
            <a:r>
              <a:rPr lang="en-GB" sz="5400" b="1" dirty="0"/>
              <a:t> AS A SPECIAL KIND OF </a:t>
            </a:r>
            <a:r>
              <a:rPr lang="en-GB" sz="5400" b="1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NOUN</a:t>
            </a:r>
          </a:p>
        </p:txBody>
      </p:sp>
      <p:pic>
        <p:nvPicPr>
          <p:cNvPr id="4" name="next to endbit">
            <a:hlinkClick r:id="" action="ppaction://media"/>
            <a:extLst>
              <a:ext uri="{FF2B5EF4-FFF2-40B4-BE49-F238E27FC236}">
                <a16:creationId xmlns:a16="http://schemas.microsoft.com/office/drawing/2014/main" id="{FF04F2B2-FD18-4675-8F9C-F9FDE8620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31905" t="20742" r="19643" b="23597"/>
          <a:stretch/>
        </p:blipFill>
        <p:spPr>
          <a:xfrm>
            <a:off x="3506318" y="258283"/>
            <a:ext cx="5179363" cy="334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0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061D03-2907-4179-BFD8-BEBE2922DB5F}"/>
              </a:ext>
            </a:extLst>
          </p:cNvPr>
          <p:cNvSpPr txBox="1"/>
          <p:nvPr/>
        </p:nvSpPr>
        <p:spPr>
          <a:xfrm>
            <a:off x="1934193" y="4031579"/>
            <a:ext cx="8323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/>
              <a:t>LET’S INVESTIGATE THIS STRANGE AND </a:t>
            </a:r>
            <a:r>
              <a:rPr lang="en-GB" sz="5400" b="1" dirty="0">
                <a:solidFill>
                  <a:prstClr val="black"/>
                </a:solidFill>
              </a:rPr>
              <a:t>INTERESTING</a:t>
            </a:r>
            <a:r>
              <a:rPr lang="en-GB" sz="5400" b="1" dirty="0"/>
              <a:t> </a:t>
            </a:r>
          </a:p>
          <a:p>
            <a:pPr algn="ctr"/>
            <a:r>
              <a:rPr lang="en-GB" sz="5400" b="1" dirty="0"/>
              <a:t>LANGUAGE USE</a:t>
            </a:r>
          </a:p>
        </p:txBody>
      </p:sp>
      <p:pic>
        <p:nvPicPr>
          <p:cNvPr id="6" name="lastbit">
            <a:hlinkClick r:id="" action="ppaction://media"/>
            <a:extLst>
              <a:ext uri="{FF2B5EF4-FFF2-40B4-BE49-F238E27FC236}">
                <a16:creationId xmlns:a16="http://schemas.microsoft.com/office/drawing/2014/main" id="{6C06D9C3-D79C-420D-A739-DAA0A2E32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34405" t="20952" r="19286" b="21482"/>
          <a:stretch/>
        </p:blipFill>
        <p:spPr>
          <a:xfrm>
            <a:off x="3702748" y="424543"/>
            <a:ext cx="4786504" cy="33468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5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D8492-8665-43B5-942E-3CFE6405FFEC}"/>
              </a:ext>
            </a:extLst>
          </p:cNvPr>
          <p:cNvSpPr txBox="1"/>
          <p:nvPr/>
        </p:nvSpPr>
        <p:spPr>
          <a:xfrm>
            <a:off x="863600" y="382775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SHOPPING</a:t>
            </a:r>
          </a:p>
          <a:p>
            <a:pPr algn="ctr"/>
            <a:endParaRPr lang="en-GB" sz="4000" b="1" dirty="0"/>
          </a:p>
          <a:p>
            <a:pPr algn="ctr"/>
            <a:r>
              <a:rPr lang="en-GB" sz="4000" b="1" dirty="0"/>
              <a:t>I 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723900">
                    <a:schemeClr val="accent4">
                      <a:satMod val="175000"/>
                    </a:schemeClr>
                  </a:glow>
                </a:effectLst>
              </a:rPr>
              <a:t>WAS SHOPPING 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effectLst/>
              </a:rPr>
              <a:t>YESTERDAY</a:t>
            </a:r>
            <a:endParaRPr lang="en-GB" sz="4000" dirty="0">
              <a:effectLst/>
            </a:endParaRPr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I MUST GET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SHOPPING </a:t>
            </a:r>
            <a:r>
              <a:rPr lang="en-GB" sz="4000" b="1" dirty="0"/>
              <a:t>FROM THE CAR</a:t>
            </a:r>
          </a:p>
          <a:p>
            <a:r>
              <a:rPr lang="en-GB" sz="2000" b="1" dirty="0"/>
              <a:t> </a:t>
            </a:r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9F564BDD-C529-4397-BAB2-46A83F4E17A6}"/>
              </a:ext>
            </a:extLst>
          </p:cNvPr>
          <p:cNvSpPr/>
          <p:nvPr/>
        </p:nvSpPr>
        <p:spPr>
          <a:xfrm>
            <a:off x="2977725" y="2226496"/>
            <a:ext cx="1727200" cy="13208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VERB</a:t>
            </a:r>
          </a:p>
        </p:txBody>
      </p:sp>
      <p:sp>
        <p:nvSpPr>
          <p:cNvPr id="5" name="Arrow: Bent-Up 4">
            <a:extLst>
              <a:ext uri="{FF2B5EF4-FFF2-40B4-BE49-F238E27FC236}">
                <a16:creationId xmlns:a16="http://schemas.microsoft.com/office/drawing/2014/main" id="{74AA4BB5-8670-4DE1-9AFD-71166AAFDB2B}"/>
              </a:ext>
            </a:extLst>
          </p:cNvPr>
          <p:cNvSpPr/>
          <p:nvPr/>
        </p:nvSpPr>
        <p:spPr>
          <a:xfrm>
            <a:off x="3553800" y="4816100"/>
            <a:ext cx="1849967" cy="16591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4829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BD8492-8665-43B5-942E-3CFE6405FFEC}"/>
              </a:ext>
            </a:extLst>
          </p:cNvPr>
          <p:cNvSpPr txBox="1"/>
          <p:nvPr/>
        </p:nvSpPr>
        <p:spPr>
          <a:xfrm>
            <a:off x="0" y="382775"/>
            <a:ext cx="12192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SIGHTSEEING</a:t>
            </a:r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I </a:t>
            </a:r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723900">
                    <a:schemeClr val="accent4">
                      <a:satMod val="175000"/>
                    </a:schemeClr>
                  </a:glow>
                </a:effectLst>
              </a:rPr>
              <a:t>WILL BE SIGHTSEEING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 </a:t>
            </a:r>
            <a:r>
              <a:rPr lang="en-GB" sz="4000" b="1" dirty="0"/>
              <a:t>IN MADRID</a:t>
            </a:r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endParaRPr lang="en-GB" sz="3200" b="1" dirty="0"/>
          </a:p>
          <a:p>
            <a:pPr algn="ctr"/>
            <a:r>
              <a:rPr lang="en-GB" sz="4000" b="1" dirty="0"/>
              <a:t>I ENJOYED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SIGHTSEEING </a:t>
            </a:r>
            <a:r>
              <a:rPr lang="en-GB" sz="4000" b="1" dirty="0"/>
              <a:t>IN PARIS LAST WEEK </a:t>
            </a:r>
          </a:p>
          <a:p>
            <a:r>
              <a:rPr lang="en-GB" sz="2000" b="1" dirty="0"/>
              <a:t> </a:t>
            </a: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731BE3B7-7105-46C2-B567-90B9E35090CD}"/>
              </a:ext>
            </a:extLst>
          </p:cNvPr>
          <p:cNvSpPr/>
          <p:nvPr/>
        </p:nvSpPr>
        <p:spPr>
          <a:xfrm>
            <a:off x="3031065" y="2108200"/>
            <a:ext cx="1727200" cy="132080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VERB</a:t>
            </a:r>
          </a:p>
        </p:txBody>
      </p:sp>
      <p:sp>
        <p:nvSpPr>
          <p:cNvPr id="7" name="Arrow: Bent-Up 6">
            <a:extLst>
              <a:ext uri="{FF2B5EF4-FFF2-40B4-BE49-F238E27FC236}">
                <a16:creationId xmlns:a16="http://schemas.microsoft.com/office/drawing/2014/main" id="{3EF738DC-888A-4ECA-BCE6-ACF92AFFFF2E}"/>
              </a:ext>
            </a:extLst>
          </p:cNvPr>
          <p:cNvSpPr/>
          <p:nvPr/>
        </p:nvSpPr>
        <p:spPr>
          <a:xfrm>
            <a:off x="2605889" y="4690669"/>
            <a:ext cx="1849967" cy="165912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5739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6C606-FC85-4DA3-9488-6887AE19A2AE}"/>
              </a:ext>
            </a:extLst>
          </p:cNvPr>
          <p:cNvSpPr txBox="1"/>
          <p:nvPr/>
        </p:nvSpPr>
        <p:spPr>
          <a:xfrm>
            <a:off x="863600" y="721440"/>
            <a:ext cx="1046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SHOPPING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I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WAS SHOPPING </a:t>
            </a:r>
            <a:r>
              <a:rPr lang="en-GB" sz="3200" b="1" dirty="0"/>
              <a:t>YESTERDAY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I MUST GET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SHOPPING </a:t>
            </a:r>
            <a:r>
              <a:rPr lang="en-GB" sz="3200" b="1" dirty="0"/>
              <a:t>FROM THE CAR </a:t>
            </a:r>
          </a:p>
          <a:p>
            <a:pPr algn="ctr"/>
            <a:r>
              <a:rPr lang="en-GB" sz="2000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BD8492-8665-43B5-942E-3CFE6405FFEC}"/>
              </a:ext>
            </a:extLst>
          </p:cNvPr>
          <p:cNvSpPr txBox="1"/>
          <p:nvPr/>
        </p:nvSpPr>
        <p:spPr>
          <a:xfrm>
            <a:off x="863600" y="3704127"/>
            <a:ext cx="1046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SIGHTSEEING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I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WILL BE SIGHTSEEING </a:t>
            </a:r>
            <a:r>
              <a:rPr lang="en-GB" sz="3200" b="1" dirty="0"/>
              <a:t>IN MADRID</a:t>
            </a:r>
          </a:p>
          <a:p>
            <a:pPr algn="ctr"/>
            <a:endParaRPr lang="en-GB" sz="3200" b="1" dirty="0"/>
          </a:p>
          <a:p>
            <a:pPr algn="ctr"/>
            <a:r>
              <a:rPr lang="en-GB" sz="3200" b="1" dirty="0"/>
              <a:t>I ENJOYED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00FF00"/>
                </a:solidFill>
              </a:rPr>
              <a:t>THE SIGHTSEEING </a:t>
            </a:r>
            <a:r>
              <a:rPr lang="en-GB" sz="3200" b="1" dirty="0"/>
              <a:t>IN PARIS LAST WEEK </a:t>
            </a:r>
          </a:p>
          <a:p>
            <a:pPr algn="ctr"/>
            <a:r>
              <a:rPr lang="en-GB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673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6C606-FC85-4DA3-9488-6887AE19A2AE}"/>
              </a:ext>
            </a:extLst>
          </p:cNvPr>
          <p:cNvSpPr txBox="1"/>
          <p:nvPr/>
        </p:nvSpPr>
        <p:spPr>
          <a:xfrm>
            <a:off x="863600" y="735955"/>
            <a:ext cx="10464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 </a:t>
            </a:r>
          </a:p>
          <a:p>
            <a:r>
              <a:rPr lang="en-GB" sz="3200" b="1" dirty="0"/>
              <a:t>FISHING 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3200" b="1" dirty="0"/>
              <a:t>SWIMMING</a:t>
            </a:r>
          </a:p>
          <a:p>
            <a:r>
              <a:rPr lang="en-GB" sz="2000" b="1" dirty="0"/>
              <a:t> </a:t>
            </a:r>
          </a:p>
          <a:p>
            <a:endParaRPr lang="en-GB" sz="2000" b="1" dirty="0"/>
          </a:p>
          <a:p>
            <a:r>
              <a:rPr lang="en-GB" sz="3200" b="1" dirty="0"/>
              <a:t>CYCLING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3200" b="1" dirty="0"/>
              <a:t>RUNNING</a:t>
            </a:r>
          </a:p>
          <a:p>
            <a:endParaRPr lang="en-GB" sz="2000" b="1" dirty="0"/>
          </a:p>
          <a:p>
            <a:endParaRPr lang="en-GB" sz="2000" b="1" dirty="0"/>
          </a:p>
          <a:p>
            <a:r>
              <a:rPr lang="en-GB" sz="3200" b="1" dirty="0"/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1969561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F6C606-FC85-4DA3-9488-6887AE19A2AE}"/>
              </a:ext>
            </a:extLst>
          </p:cNvPr>
          <p:cNvSpPr txBox="1"/>
          <p:nvPr/>
        </p:nvSpPr>
        <p:spPr>
          <a:xfrm>
            <a:off x="986971" y="957943"/>
            <a:ext cx="10464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FISHING </a:t>
            </a:r>
          </a:p>
          <a:p>
            <a:r>
              <a:rPr lang="en-GB" sz="3200" b="1" dirty="0"/>
              <a:t>SWIMMING </a:t>
            </a:r>
          </a:p>
          <a:p>
            <a:r>
              <a:rPr lang="en-GB" sz="3200" b="1" dirty="0"/>
              <a:t>CYCLING</a:t>
            </a:r>
          </a:p>
          <a:p>
            <a:r>
              <a:rPr lang="en-GB" sz="3200" b="1" dirty="0"/>
              <a:t>RUNNING</a:t>
            </a:r>
          </a:p>
          <a:p>
            <a:r>
              <a:rPr lang="en-GB" sz="3200" b="1" dirty="0"/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695594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99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111</Words>
  <Application>Microsoft Office PowerPoint</Application>
  <PresentationFormat>Widescreen</PresentationFormat>
  <Paragraphs>62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21</cp:revision>
  <dcterms:created xsi:type="dcterms:W3CDTF">2018-07-12T12:03:07Z</dcterms:created>
  <dcterms:modified xsi:type="dcterms:W3CDTF">2018-08-24T21:31:09Z</dcterms:modified>
</cp:coreProperties>
</file>