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CC0F-11CD-4822-825C-13C7CA278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073CF3-0392-486B-AF97-3D1E5CAFD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BB43A-5C17-40CD-831C-225F51425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B305-08B7-4529-884C-B039A6F491B5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8C58E-EBFB-4758-B06B-46A28F7AC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F7749-2F8E-4C56-BAAB-47AC54263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3766-5AFD-4144-8B03-E7510D797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94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F4B18-1350-4A95-A972-4BA7256A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F4462B-AAA3-4050-9E55-7D9914CEA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867CB-0FAA-4624-AFC4-D75E46839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B305-08B7-4529-884C-B039A6F491B5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FA4FB-8F2B-4DD2-9FF0-E63534613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C6FAB-F251-427F-B798-4E92922E4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3766-5AFD-4144-8B03-E7510D797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62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446C89-617E-43E7-8B04-56A3844CE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8FB07F-AA57-4344-9FDE-7A4A4712C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1F7DC-BE37-499A-A5F3-0D840FFA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B305-08B7-4529-884C-B039A6F491B5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6C8B6-C407-4E30-8280-D785828F5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9B223-7165-4E9B-A24D-6916258C3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3766-5AFD-4144-8B03-E7510D797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00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9C680-2A7B-43A8-9EE9-C71D59A5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C3A35-BBE8-4152-983A-13673C600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82B2E-1489-4F38-A644-25DF28894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B305-08B7-4529-884C-B039A6F491B5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28BA5-D2D0-4DBA-9287-0696FEF7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CB7C7-7491-427D-B853-D5D45A41B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3766-5AFD-4144-8B03-E7510D797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64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CAFB0-D851-4755-B467-C427C470F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5EE18-50DC-4337-9E2F-F18909F59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5A78C-19C8-48B0-A70B-174112831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B305-08B7-4529-884C-B039A6F491B5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E3132-AEDE-4ED6-8817-321E774B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F245F-182E-43E3-B927-2B61EF47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3766-5AFD-4144-8B03-E7510D797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04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CDF8F-C7A2-4EF6-A92A-0DBEE550C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50836-1A3F-4244-8BAE-5609E16C8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801B5-7122-4C4D-98C9-EEE948CB8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40288-CF59-48D8-93CE-CDD1B4A1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B305-08B7-4529-884C-B039A6F491B5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2F6CE-701E-4DB1-B820-91CFEADB6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BA8AD-3F53-415B-AABC-95DB19287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3766-5AFD-4144-8B03-E7510D797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70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32DF-97E0-474A-A9F0-2220C3627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D4748-513F-4E54-A2C3-6FCF974F7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51EE4-9043-4805-AD60-7B3433038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87393-217E-4DB9-8428-4A1A84A18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76707D-202C-4241-B1BC-A00DDC496D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99BFD5-91C2-4BD7-BBAA-56F85E130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B305-08B7-4529-884C-B039A6F491B5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103A6C-EF59-4CEF-8ACE-92A2E061E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D6594-AFEF-4C6F-8E81-160B1EAA8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3766-5AFD-4144-8B03-E7510D797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36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F6533-2A1D-40EC-A02F-1E2AB5061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080CF-58F2-401F-8DD1-61B711F26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B305-08B7-4529-884C-B039A6F491B5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972A5-112D-472D-9C43-A123A808D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1373E-FB3F-468E-BFC6-868DD93EF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3766-5AFD-4144-8B03-E7510D797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03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ED7B09-E399-4C9B-B841-EB69EB2D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B305-08B7-4529-884C-B039A6F491B5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0CA99F-8E8E-4297-AA0F-37E64125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7BCDC-A862-4033-A952-6FA7EFE7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3766-5AFD-4144-8B03-E7510D797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2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61503-29C5-43F2-A7CC-0FB99E2DA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8E20E-DCAA-49B7-BD65-637546DFA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6004C-384B-4235-AE38-17375EE1C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99EA9-4B1B-4A28-BBFA-6B509B368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B305-08B7-4529-884C-B039A6F491B5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C9C90-0796-4B01-BFA2-95FBE6304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468D6-C9B9-4BE3-8DF7-E1D1B9C0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3766-5AFD-4144-8B03-E7510D797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63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6EA2B-2631-422E-BDE0-3F407592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A6B94-2C96-4447-84BF-A4584DE863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21097-96EB-473D-A7C7-F9266C353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111E9-F059-4AAD-8164-06E2A7B7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B305-08B7-4529-884C-B039A6F491B5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D6D07-7D75-42D7-8275-29FADBAB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9B2E0-3420-406F-886F-FC8396DC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3766-5AFD-4144-8B03-E7510D797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041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92207-E3A3-41A3-95C4-EDEA55197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5BA16-1900-4AE7-8238-486F53B7B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A5948-7F62-4781-8B82-D49E8A9AF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3B305-08B7-4529-884C-B039A6F491B5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2F262-280A-4C45-B728-4198E99B0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7863B-C274-44D0-B8B6-8C2418F1F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3766-5AFD-4144-8B03-E7510D797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9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ikon 1 V1 SLOW MOTION test  - a cup of tea pourin">
            <a:hlinkClick r:id="" action="ppaction://media"/>
            <a:extLst>
              <a:ext uri="{FF2B5EF4-FFF2-40B4-BE49-F238E27FC236}">
                <a16:creationId xmlns:a16="http://schemas.microsoft.com/office/drawing/2014/main" id="{393F0FDF-4AFD-43FC-8604-0A7978F942D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4180" y="107449"/>
            <a:ext cx="10923639" cy="664310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81387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ikon 1 V1 SLOW MOTION test  - a cup of tea pourin">
            <a:hlinkClick r:id="" action="ppaction://media"/>
            <a:extLst>
              <a:ext uri="{FF2B5EF4-FFF2-40B4-BE49-F238E27FC236}">
                <a16:creationId xmlns:a16="http://schemas.microsoft.com/office/drawing/2014/main" id="{393F0FDF-4AFD-43FC-8604-0A7978F942D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8157" y="753884"/>
            <a:ext cx="5580008" cy="339342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25801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Widescreen</PresentationFormat>
  <Paragraphs>0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4</cp:revision>
  <dcterms:created xsi:type="dcterms:W3CDTF">2018-07-16T21:39:50Z</dcterms:created>
  <dcterms:modified xsi:type="dcterms:W3CDTF">2019-09-11T17:09:26Z</dcterms:modified>
</cp:coreProperties>
</file>