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7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CDA"/>
    <a:srgbClr val="FF1AAD"/>
    <a:srgbClr val="FE1BAC"/>
    <a:srgbClr val="C020DB"/>
    <a:srgbClr val="4FC4E1"/>
    <a:srgbClr val="2BDFD4"/>
    <a:srgbClr val="236CD9"/>
    <a:srgbClr val="FF1CAD"/>
    <a:srgbClr val="FAB8F5"/>
    <a:srgbClr val="E5B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2FDEB-F832-4919-89BF-FB164DDE6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C07E7-7B94-4EA7-9102-7109C6DAA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0DF7E-5E17-4F27-B890-0F1F8A75A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C8C9-0CA2-4D0A-B0FE-0955F1F9B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9EEDF-BFA0-4749-93EC-21E92C69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16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3398E-C054-4B34-9775-09E8E8FBB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431DE-525C-4574-8998-BCB09ADD6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A1389-DB11-4020-BD3D-2005E04E3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6D82A-ED3A-4648-B323-1F1936494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31A34-0E86-4F49-AD07-88A14CB04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92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D3947-07AE-41D8-BCFF-E11AC2BE9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E90ED8-2AAE-4AD2-8971-7166A585D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2ACD-69E3-4160-8BC9-8F0F53B70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D87F0-75C0-4DBC-A699-793192A2A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90853-A6F1-41AE-94E5-67E904935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19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17FD9-8F6D-4D05-8D8B-A2A8AEA4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F5794-45B6-41A8-B7E2-3A619EFB7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6FB08-9FB2-4095-B13E-FB7DC3B1B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D6C1B-2163-4B7E-93F6-25BA2104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CB51C-4483-48F7-A9D0-D34410028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5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52CB-7C3B-449C-8681-4D2403CC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6CDBB-8C86-4DDF-A614-85B598120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95A55-5F30-44AA-8919-A9FF2DCE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ACE3B-359F-47A8-88B1-0D451777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94957-5CBD-4D62-B3CD-042AF9976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56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6EFF6-98A5-4041-9448-92C5CDA6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A5634-4276-43A8-A489-8821936586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1B143-2557-4B62-875C-E1C6B999F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E2523-BF81-460C-BCE2-E86BAFC90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B44D5-DE25-43E2-BCBB-5E81E9A5D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7F74E-C55B-48A9-A3A7-7A9C6CE6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28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99552-0F88-4B08-B21A-6AF9FB1EE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89070-F89B-479A-952B-47F9FE540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A336F-38FA-4964-A921-2C6D3F9A7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C00EB-22A8-4D98-8DFD-65659B8F0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7EBA0B-4AD6-45A0-B76D-39D48F60D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3136B-1D1C-4B53-BBC0-43DC7AFEE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C5AB06-533B-4B9A-A13F-6FC44B30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F3231E-8536-45BD-9CDC-1A1AE7F4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00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0739E-EACC-4D4B-9415-817B7FE5E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3FF8EC-403D-4EFE-8E7E-9D20EFA38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1166D2-5AF0-40CD-A5A4-2A6A27A4E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46A45-A967-4857-8EB1-D848157A3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44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8AA3B-A12C-4DA1-85AE-667FB5559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2DD005-802A-4AD5-85F1-7CECF23B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30C4C-E2D5-496F-9B39-268BA1F99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043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CF33E-7BF1-4256-9488-D0D87690D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62E32-59E9-420C-8AFB-06221205B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D12BD9-FF5E-495F-A807-2FE505E4A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060AC-2D95-4AEE-A7F3-2CFC44BD6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ED3C9-5317-4430-8997-4BA0D3451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292BC-88EA-4DAF-A513-CFD3C1B63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5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F7D4-5906-4A52-B114-8BC606C4B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E5588-5AD7-4B1E-98C0-95520B31B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40238-CA4E-4840-953C-B750149D2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0FE0B-87DE-4878-856C-D0AA5008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AE1BAA-DE38-4696-B502-2685D3E54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EF957-0614-43DA-9021-B49ABAE88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48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848EF4-5D9E-4675-B657-099DDDE46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8D727-DC0A-4FE9-A278-B7916471F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A4794-79E4-450B-AD4F-0BC680E76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A8C7-2FA4-4838-A036-F896900ADEC9}" type="datetimeFigureOut">
              <a:rPr lang="en-GB" smtClean="0"/>
              <a:t>21/09/2017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BC1AE-FCFC-4B2E-BB3D-6C9F1D58C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0F014-4F97-471D-809C-DF2B1DC0C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05A1F-254A-4481-A3F6-D3466885A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84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7DF5FA-9C22-4C5B-A4DA-31428CF9871B}"/>
              </a:ext>
            </a:extLst>
          </p:cNvPr>
          <p:cNvSpPr txBox="1"/>
          <p:nvPr/>
        </p:nvSpPr>
        <p:spPr>
          <a:xfrm>
            <a:off x="42333" y="494311"/>
            <a:ext cx="121073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CHOOSE A LESSON </a:t>
            </a:r>
          </a:p>
          <a:p>
            <a:pPr algn="ctr"/>
            <a:r>
              <a:rPr lang="en-GB" sz="7200" b="1" dirty="0"/>
              <a:t>FROM THE LIST BELOW </a:t>
            </a:r>
          </a:p>
          <a:p>
            <a:pPr algn="ctr"/>
            <a:r>
              <a:rPr lang="en-GB" sz="7200" b="1" dirty="0"/>
              <a:t>CLICK ONE OF THE </a:t>
            </a:r>
          </a:p>
          <a:p>
            <a:pPr algn="ctr"/>
            <a:r>
              <a:rPr lang="en-GB" sz="9600" b="1" dirty="0">
                <a:ln w="38100">
                  <a:solidFill>
                    <a:sysClr val="windowText" lastClr="000000"/>
                  </a:solidFill>
                </a:ln>
                <a:solidFill>
                  <a:srgbClr val="FF1AAD"/>
                </a:solidFill>
              </a:rPr>
              <a:t>PINK</a:t>
            </a:r>
            <a:r>
              <a:rPr lang="en-GB" sz="7200" b="1" dirty="0"/>
              <a:t> </a:t>
            </a:r>
          </a:p>
          <a:p>
            <a:pPr algn="ctr"/>
            <a:r>
              <a:rPr lang="en-GB" sz="7200" b="1" dirty="0"/>
              <a:t>BUTTONS</a:t>
            </a:r>
          </a:p>
        </p:txBody>
      </p:sp>
    </p:spTree>
    <p:extLst>
      <p:ext uri="{BB962C8B-B14F-4D97-AF65-F5344CB8AC3E}">
        <p14:creationId xmlns:p14="http://schemas.microsoft.com/office/powerpoint/2010/main" val="427835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7DF5FA-9C22-4C5B-A4DA-31428CF9871B}"/>
              </a:ext>
            </a:extLst>
          </p:cNvPr>
          <p:cNvSpPr txBox="1"/>
          <p:nvPr/>
        </p:nvSpPr>
        <p:spPr>
          <a:xfrm>
            <a:off x="42333" y="494311"/>
            <a:ext cx="121073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CHOOSE A LESSON </a:t>
            </a:r>
          </a:p>
          <a:p>
            <a:pPr algn="ctr"/>
            <a:r>
              <a:rPr lang="en-GB" sz="7200" b="1" dirty="0"/>
              <a:t>FROM THE LIST BELOW </a:t>
            </a:r>
          </a:p>
          <a:p>
            <a:pPr algn="ctr"/>
            <a:r>
              <a:rPr lang="en-GB" sz="7200" b="1" dirty="0"/>
              <a:t>CLICK ONE OF THE </a:t>
            </a:r>
          </a:p>
          <a:p>
            <a:pPr algn="ctr"/>
            <a:r>
              <a:rPr lang="en-GB" sz="9600" b="1" dirty="0">
                <a:ln w="38100">
                  <a:solidFill>
                    <a:sysClr val="windowText" lastClr="000000"/>
                  </a:solidFill>
                </a:ln>
                <a:solidFill>
                  <a:srgbClr val="226CDA"/>
                </a:solidFill>
              </a:rPr>
              <a:t>BLUE</a:t>
            </a:r>
            <a:r>
              <a:rPr lang="en-GB" sz="7200" b="1" dirty="0"/>
              <a:t> </a:t>
            </a:r>
          </a:p>
          <a:p>
            <a:pPr algn="ctr"/>
            <a:r>
              <a:rPr lang="en-GB" sz="7200" b="1" dirty="0"/>
              <a:t>BUTTONS</a:t>
            </a:r>
          </a:p>
        </p:txBody>
      </p:sp>
    </p:spTree>
    <p:extLst>
      <p:ext uri="{BB962C8B-B14F-4D97-AF65-F5344CB8AC3E}">
        <p14:creationId xmlns:p14="http://schemas.microsoft.com/office/powerpoint/2010/main" val="273839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7DF5FA-9C22-4C5B-A4DA-31428CF9871B}"/>
              </a:ext>
            </a:extLst>
          </p:cNvPr>
          <p:cNvSpPr txBox="1"/>
          <p:nvPr/>
        </p:nvSpPr>
        <p:spPr>
          <a:xfrm>
            <a:off x="42333" y="494311"/>
            <a:ext cx="121073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CHOOSE A LESSON </a:t>
            </a:r>
          </a:p>
          <a:p>
            <a:pPr algn="ctr"/>
            <a:r>
              <a:rPr lang="en-GB" sz="7200" b="1" dirty="0"/>
              <a:t>FROM THE LIST BELOW </a:t>
            </a:r>
          </a:p>
          <a:p>
            <a:pPr algn="ctr"/>
            <a:r>
              <a:rPr lang="en-GB" sz="7200" b="1" dirty="0"/>
              <a:t>CLICK ONE OF THE </a:t>
            </a:r>
          </a:p>
          <a:p>
            <a:pPr algn="ctr"/>
            <a:r>
              <a:rPr lang="en-GB" sz="9600" b="1" dirty="0">
                <a:ln w="38100">
                  <a:solidFill>
                    <a:sysClr val="windowText" lastClr="000000"/>
                  </a:solidFill>
                </a:ln>
                <a:solidFill>
                  <a:srgbClr val="4FC4E1"/>
                </a:solidFill>
              </a:rPr>
              <a:t>LIGHT BLUE</a:t>
            </a:r>
            <a:r>
              <a:rPr lang="en-GB" sz="7200" b="1" dirty="0">
                <a:solidFill>
                  <a:srgbClr val="4FC4E1"/>
                </a:solidFill>
              </a:rPr>
              <a:t> </a:t>
            </a:r>
          </a:p>
          <a:p>
            <a:pPr algn="ctr"/>
            <a:r>
              <a:rPr lang="en-GB" sz="7200" b="1" dirty="0"/>
              <a:t>BUTTONS</a:t>
            </a:r>
          </a:p>
        </p:txBody>
      </p:sp>
    </p:spTree>
    <p:extLst>
      <p:ext uri="{BB962C8B-B14F-4D97-AF65-F5344CB8AC3E}">
        <p14:creationId xmlns:p14="http://schemas.microsoft.com/office/powerpoint/2010/main" val="3945181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7DF5FA-9C22-4C5B-A4DA-31428CF9871B}"/>
              </a:ext>
            </a:extLst>
          </p:cNvPr>
          <p:cNvSpPr txBox="1"/>
          <p:nvPr/>
        </p:nvSpPr>
        <p:spPr>
          <a:xfrm>
            <a:off x="42333" y="494311"/>
            <a:ext cx="121073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CHOOSE A LESSON </a:t>
            </a:r>
          </a:p>
          <a:p>
            <a:pPr algn="ctr"/>
            <a:r>
              <a:rPr lang="en-GB" sz="7200" b="1" dirty="0"/>
              <a:t>FROM THE LIST BELOW </a:t>
            </a:r>
          </a:p>
          <a:p>
            <a:pPr algn="ctr"/>
            <a:r>
              <a:rPr lang="en-GB" sz="7200" b="1" dirty="0"/>
              <a:t>CLICK ONE OF THE </a:t>
            </a:r>
          </a:p>
          <a:p>
            <a:pPr algn="ctr"/>
            <a:r>
              <a:rPr lang="en-GB" sz="9600" b="1" dirty="0">
                <a:ln w="38100">
                  <a:solidFill>
                    <a:sysClr val="windowText" lastClr="000000"/>
                  </a:solidFill>
                </a:ln>
                <a:solidFill>
                  <a:srgbClr val="C020DB"/>
                </a:solidFill>
              </a:rPr>
              <a:t>PURPLE</a:t>
            </a:r>
            <a:r>
              <a:rPr lang="en-GB" sz="7200" b="1" dirty="0"/>
              <a:t> </a:t>
            </a:r>
          </a:p>
          <a:p>
            <a:pPr algn="ctr"/>
            <a:r>
              <a:rPr lang="en-GB" sz="7200" b="1" dirty="0"/>
              <a:t>BUTTONS</a:t>
            </a:r>
          </a:p>
        </p:txBody>
      </p:sp>
    </p:spTree>
    <p:extLst>
      <p:ext uri="{BB962C8B-B14F-4D97-AF65-F5344CB8AC3E}">
        <p14:creationId xmlns:p14="http://schemas.microsoft.com/office/powerpoint/2010/main" val="757402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DE4E85-E36B-4F83-B213-0A9BB63E6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4814" y="3118077"/>
            <a:ext cx="7602371" cy="6218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ACF7F8-9DC3-47A8-95B2-AA718409E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87" y="2816299"/>
            <a:ext cx="11506346" cy="100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15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6856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68DA8A-03E4-48A4-8829-F126E1FD9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230" y="3191235"/>
            <a:ext cx="5023539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03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53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2017-09-21T10:11:22Z</dcterms:created>
  <dcterms:modified xsi:type="dcterms:W3CDTF">2017-09-21T10:42:33Z</dcterms:modified>
</cp:coreProperties>
</file>