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7804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331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8330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9770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549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8408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265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6788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9305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6881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913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72FBD0-7FB2-48D6-897B-F7327D3A61F8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3031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6CB5FEA3-C098-49B9-BCB9-3E5DF821DF4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rcRect l="9992" r="10287"/>
          <a:stretch/>
        </p:blipFill>
        <p:spPr>
          <a:xfrm>
            <a:off x="1995038" y="1684915"/>
            <a:ext cx="8396648" cy="5269737"/>
          </a:xfrm>
          <a:prstGeom prst="rect">
            <a:avLst/>
          </a:prstGeom>
        </p:spPr>
      </p:pic>
      <p:sp>
        <p:nvSpPr>
          <p:cNvPr id="18" name="Not Equal 17">
            <a:extLst>
              <a:ext uri="{FF2B5EF4-FFF2-40B4-BE49-F238E27FC236}">
                <a16:creationId xmlns:a16="http://schemas.microsoft.com/office/drawing/2014/main" id="{CF3B30CA-F025-40D1-A03C-3C5FBA1A66DA}"/>
              </a:ext>
            </a:extLst>
          </p:cNvPr>
          <p:cNvSpPr/>
          <p:nvPr/>
        </p:nvSpPr>
        <p:spPr>
          <a:xfrm>
            <a:off x="115503" y="6121667"/>
            <a:ext cx="1212783" cy="577516"/>
          </a:xfrm>
          <a:prstGeom prst="mathNotEqua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15C3B61-F047-4400-8C52-2374E0F593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3632" y="642972"/>
            <a:ext cx="3534635" cy="908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9218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2020-07-15T15:03:18Z</dcterms:created>
  <dcterms:modified xsi:type="dcterms:W3CDTF">2020-07-15T15:05:20Z</dcterms:modified>
</cp:coreProperties>
</file>