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1210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80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33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3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77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54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4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6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8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0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88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91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03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F921E52-32CA-4649-985E-B9F361040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91370" y="1830215"/>
            <a:ext cx="10052761" cy="4795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5C3B61-F047-4400-8C52-2374E0F59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03632" y="642972"/>
            <a:ext cx="3534635" cy="9087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2A2DD50-CAB7-42DF-83CB-D6ADF39009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9800" y="1980686"/>
            <a:ext cx="3555739" cy="319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2020-07-15T15:03:18Z</dcterms:created>
  <dcterms:modified xsi:type="dcterms:W3CDTF">2020-08-03T12:56:50Z</dcterms:modified>
</cp:coreProperties>
</file>