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99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 showGuides="1">
      <p:cViewPr varScale="1">
        <p:scale>
          <a:sx n="90" d="100"/>
          <a:sy n="90" d="100"/>
        </p:scale>
        <p:origin x="278" y="6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25D69F-282E-42A0-8E86-9D284692B5B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C657DE6-94B0-4930-90E0-CAC61F86BBF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8AA4C4A-D7CB-4DD4-91CA-FE5AB93650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0E0FC-35E0-422C-A84A-1BD3BA412FA7}" type="datetimeFigureOut">
              <a:rPr lang="en-GB" smtClean="0"/>
              <a:t>20/04/2020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C1CD9C9-246D-4847-BC83-3E4AA00055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C40976-22F5-4627-94E6-36E7ED99AE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CBB91D-3FE3-464F-8B7E-4F4BA62D7C3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336127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6C6971-13B8-47A1-9FA3-4CC5E5A57D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A94E5AE-225A-43A7-9A6B-1CA48998F7B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037366D-EA5A-4256-8058-D6B76A5518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0E0FC-35E0-422C-A84A-1BD3BA412FA7}" type="datetimeFigureOut">
              <a:rPr lang="en-GB" smtClean="0"/>
              <a:t>20/04/2020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9299EEA-F699-4081-BA2C-D3F2E7DADA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E118B4-0735-4A92-BA7C-28900E841E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CBB91D-3FE3-464F-8B7E-4F4BA62D7C3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429622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5985E45-9913-4A91-808D-1FFE5BE28F1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6592842-B575-4289-B7CB-288BEC9CC5F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1E1D84-7D6A-47FB-8608-C36CAF977C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0E0FC-35E0-422C-A84A-1BD3BA412FA7}" type="datetimeFigureOut">
              <a:rPr lang="en-GB" smtClean="0"/>
              <a:t>20/04/2020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94AD010-71D3-4B4C-9FC2-1F80617822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1C3F07-DBF6-4E75-9956-B4995AA856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CBB91D-3FE3-464F-8B7E-4F4BA62D7C3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212059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FE3559-FB14-4A28-A087-253B9EB20D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2AC3F6-7A64-4845-91F3-4185697DA0D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3AA8F17-9814-47C9-BF5B-BED4A4F68F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0E0FC-35E0-422C-A84A-1BD3BA412FA7}" type="datetimeFigureOut">
              <a:rPr lang="en-GB" smtClean="0"/>
              <a:t>20/04/2020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9BFDDFB-8616-4AE6-AED9-1B6336DC55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2052986-A3C9-483D-8DE6-1CBEF30E8D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CBB91D-3FE3-464F-8B7E-4F4BA62D7C3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956144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BE173D-9D8B-4370-8FCA-40F6AFDC29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0F65A27-28DC-480F-8782-7BD821083CB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3D82260-7E29-4863-AB5F-F91A79265E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0E0FC-35E0-422C-A84A-1BD3BA412FA7}" type="datetimeFigureOut">
              <a:rPr lang="en-GB" smtClean="0"/>
              <a:t>20/04/2020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2B4311-C8A6-4191-8942-7006A5BD9C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FA1BD0-8178-40A5-B04C-036E6ED7E1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CBB91D-3FE3-464F-8B7E-4F4BA62D7C3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62362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E88249-4C7D-4830-8DAE-CB8C36C840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728510-EA80-4D78-99F2-E48AB550E04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3C7AD92-7B74-4AD8-8377-E75FC0587E8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BA9F894-FB10-4CA8-8A74-9559548992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0E0FC-35E0-422C-A84A-1BD3BA412FA7}" type="datetimeFigureOut">
              <a:rPr lang="en-GB" smtClean="0"/>
              <a:t>20/04/2020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E23AD65-3239-464E-ACF4-CE2B47CC7F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833FFC0-7ECD-41F4-99A1-FB3DE829E9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CBB91D-3FE3-464F-8B7E-4F4BA62D7C3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84393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3FB0B4-5CE3-40B2-ADD0-035E81E94E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AC3FB2A-FAE2-4780-AE37-16B5125E5A3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F7C87DD-7BFA-49E4-8FC4-F8F729400D1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AAC26C5-BFBC-4A88-8EA6-F7215ADFE64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1F65286-1508-4AEB-89A8-D42D4873837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035099B-EE6B-4FAF-AD5F-B2F7CF3431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0E0FC-35E0-422C-A84A-1BD3BA412FA7}" type="datetimeFigureOut">
              <a:rPr lang="en-GB" smtClean="0"/>
              <a:t>20/04/2020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09DB1AC-B40C-4AD8-B324-0DD63B01FE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8C9699A-F23B-4B81-B223-3DA7D02D38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CBB91D-3FE3-464F-8B7E-4F4BA62D7C3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52514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D38B93-48B5-4E7E-A8CB-3F3F9F97B0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B6F78B0-1C79-4EA9-9907-E27BAE3EEB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0E0FC-35E0-422C-A84A-1BD3BA412FA7}" type="datetimeFigureOut">
              <a:rPr lang="en-GB" smtClean="0"/>
              <a:t>20/04/2020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F11AB3C-F387-4881-A6B6-FCF7F48CEA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8AB32D8-AF31-4F11-A0AB-D635D22F88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CBB91D-3FE3-464F-8B7E-4F4BA62D7C3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063322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562EA39-BD3F-4E82-B21E-43615CE4D1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0E0FC-35E0-422C-A84A-1BD3BA412FA7}" type="datetimeFigureOut">
              <a:rPr lang="en-GB" smtClean="0"/>
              <a:t>20/04/2020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A7D3D47-642E-4E79-9BCC-636D7E1165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2730B3B-3E5C-44E3-82CB-C74A269A90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CBB91D-3FE3-464F-8B7E-4F4BA62D7C3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179755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142DB0-193F-43AF-85CB-722A417DFC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214608-2378-4DCD-B4CA-3355AAEFA9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5B30F05-586C-4850-9EC5-AA4B29A2A06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33ECC68-6C70-4C6C-A240-8736D878A2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0E0FC-35E0-422C-A84A-1BD3BA412FA7}" type="datetimeFigureOut">
              <a:rPr lang="en-GB" smtClean="0"/>
              <a:t>20/04/2020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D141BB3-EFBD-4714-B6E7-93D53C775C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BDCC597-5BCA-4F9F-AE82-BB26082850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CBB91D-3FE3-464F-8B7E-4F4BA62D7C3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566977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38BAAD-C4AD-43A7-9712-B2AB1BB44E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AB7850F-B759-43A8-A5D0-90F8FB68AD1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3DDB585-B7C2-4E56-B331-80C807FA5E9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670CAA4-623E-4DFF-8C18-8A54069AFD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0E0FC-35E0-422C-A84A-1BD3BA412FA7}" type="datetimeFigureOut">
              <a:rPr lang="en-GB" smtClean="0"/>
              <a:t>20/04/2020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7F8ADE7-851A-4C1C-AF09-F8CB21C7D5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A6E879D-341A-4B77-BD49-DEA85DAAED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CBB91D-3FE3-464F-8B7E-4F4BA62D7C3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9861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5986F23-FF62-41EF-B732-3DEA6C78D8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4CAF53C-49A0-42B0-AD59-F8591C6CC9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B9A57F5-AEBC-46BC-B2E9-7CC46EB9CC4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00E0FC-35E0-422C-A84A-1BD3BA412FA7}" type="datetimeFigureOut">
              <a:rPr lang="en-GB" smtClean="0"/>
              <a:t>20/04/2020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585EE48-3145-4ED7-8C2B-DE3B1B58BF4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E38D896-D226-4AA3-BDB1-97F873BC3AC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CBB91D-3FE3-464F-8B7E-4F4BA62D7C3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525510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B8993578-6FD2-4AA4-A1AE-6934B008CC0A}"/>
              </a:ext>
            </a:extLst>
          </p:cNvPr>
          <p:cNvSpPr txBox="1"/>
          <p:nvPr/>
        </p:nvSpPr>
        <p:spPr>
          <a:xfrm>
            <a:off x="2616568" y="3025691"/>
            <a:ext cx="746405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Rounded MT Bold" panose="020F0704030504030204" pitchFamily="34" charset="0"/>
                <a:ea typeface="+mn-ea"/>
                <a:cs typeface="+mn-cs"/>
              </a:rPr>
              <a:t>WE ARE </a:t>
            </a:r>
            <a:r>
              <a:rPr kumimoji="0" lang="en-GB" sz="4000" b="0" i="0" u="none" strike="noStrike" kern="1200" cap="none" spc="0" normalizeH="0" baseline="0" noProof="0" dirty="0">
                <a:ln>
                  <a:solidFill>
                    <a:sysClr val="windowText" lastClr="000000"/>
                  </a:solidFill>
                </a:ln>
                <a:solidFill>
                  <a:srgbClr val="70AD47"/>
                </a:solidFill>
                <a:effectLst/>
                <a:uLnTx/>
                <a:uFillTx/>
                <a:latin typeface="Arial Rounded MT Bold" panose="020F0704030504030204" pitchFamily="34" charset="0"/>
                <a:ea typeface="+mn-ea"/>
                <a:cs typeface="+mn-cs"/>
              </a:rPr>
              <a:t>GOING TO </a:t>
            </a:r>
            <a:r>
              <a:rPr kumimoji="0" lang="en-GB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Rounded MT Bold" panose="020F0704030504030204" pitchFamily="34" charset="0"/>
                <a:ea typeface="+mn-ea"/>
                <a:cs typeface="+mn-cs"/>
              </a:rPr>
              <a:t>VISIT YORK</a:t>
            </a:r>
          </a:p>
        </p:txBody>
      </p:sp>
      <p:sp>
        <p:nvSpPr>
          <p:cNvPr id="4" name="Callout: Up Arrow 3">
            <a:extLst>
              <a:ext uri="{FF2B5EF4-FFF2-40B4-BE49-F238E27FC236}">
                <a16:creationId xmlns:a16="http://schemas.microsoft.com/office/drawing/2014/main" id="{0DC96F97-A4BE-4F9D-9D76-9D6DCBEB3BBF}"/>
              </a:ext>
            </a:extLst>
          </p:cNvPr>
          <p:cNvSpPr/>
          <p:nvPr/>
        </p:nvSpPr>
        <p:spPr>
          <a:xfrm>
            <a:off x="4900612" y="3833340"/>
            <a:ext cx="2390774" cy="2146370"/>
          </a:xfrm>
          <a:prstGeom prst="upArrowCallout">
            <a:avLst>
              <a:gd name="adj1" fmla="val 25000"/>
              <a:gd name="adj2" fmla="val 25000"/>
              <a:gd name="adj3" fmla="val 25000"/>
              <a:gd name="adj4" fmla="val 50137"/>
            </a:avLst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solidFill>
                    <a:prstClr val="black"/>
                  </a:solidFill>
                </a:ln>
                <a:solidFill>
                  <a:prstClr val="white"/>
                </a:solidFill>
                <a:effectLst/>
                <a:uLnTx/>
                <a:uFillTx/>
                <a:latin typeface="Arial Rounded MT Bold" panose="020F0704030504030204" pitchFamily="34" charset="0"/>
                <a:ea typeface="+mn-ea"/>
                <a:cs typeface="+mn-cs"/>
              </a:rPr>
              <a:t>TRAVEL NOW OR LATER</a:t>
            </a:r>
          </a:p>
        </p:txBody>
      </p:sp>
      <p:sp>
        <p:nvSpPr>
          <p:cNvPr id="6" name="Callout: Up Arrow 5">
            <a:extLst>
              <a:ext uri="{FF2B5EF4-FFF2-40B4-BE49-F238E27FC236}">
                <a16:creationId xmlns:a16="http://schemas.microsoft.com/office/drawing/2014/main" id="{DE2BB1A3-B852-4075-A35B-AFEE6D2F0640}"/>
              </a:ext>
            </a:extLst>
          </p:cNvPr>
          <p:cNvSpPr/>
          <p:nvPr/>
        </p:nvSpPr>
        <p:spPr>
          <a:xfrm>
            <a:off x="7883500" y="3904777"/>
            <a:ext cx="2466975" cy="2013423"/>
          </a:xfrm>
          <a:prstGeom prst="upArrowCallout">
            <a:avLst>
              <a:gd name="adj1" fmla="val 25000"/>
              <a:gd name="adj2" fmla="val 25000"/>
              <a:gd name="adj3" fmla="val 25000"/>
              <a:gd name="adj4" fmla="val 5013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1" i="0" u="none" strike="noStrike" kern="1200" cap="none" spc="0" normalizeH="0" baseline="0" noProof="0" dirty="0">
                <a:ln>
                  <a:solidFill>
                    <a:sysClr val="windowText" lastClr="000000"/>
                  </a:solidFill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DESTINATION</a:t>
            </a:r>
          </a:p>
        </p:txBody>
      </p:sp>
      <p:sp>
        <p:nvSpPr>
          <p:cNvPr id="5" name="Callout: Down Arrow 4">
            <a:extLst>
              <a:ext uri="{FF2B5EF4-FFF2-40B4-BE49-F238E27FC236}">
                <a16:creationId xmlns:a16="http://schemas.microsoft.com/office/drawing/2014/main" id="{A675A971-BB89-416F-88DB-B964D84CA758}"/>
              </a:ext>
            </a:extLst>
          </p:cNvPr>
          <p:cNvSpPr/>
          <p:nvPr/>
        </p:nvSpPr>
        <p:spPr>
          <a:xfrm>
            <a:off x="3638549" y="803344"/>
            <a:ext cx="7305675" cy="2219325"/>
          </a:xfrm>
          <a:prstGeom prst="downArrowCallout">
            <a:avLst/>
          </a:prstGeom>
          <a:solidFill>
            <a:srgbClr val="70AD4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4000" b="0" i="0" u="none" strike="noStrike" kern="1200" cap="none" spc="0" normalizeH="0" baseline="0" noProof="0" dirty="0">
                <a:ln>
                  <a:solidFill>
                    <a:prstClr val="black"/>
                  </a:solidFill>
                </a:ln>
                <a:solidFill>
                  <a:prstClr val="white"/>
                </a:solidFill>
                <a:effectLst/>
                <a:uLnTx/>
                <a:uFillTx/>
                <a:latin typeface="Arial Rounded MT Bold" panose="020F0704030504030204" pitchFamily="34" charset="0"/>
                <a:ea typeface="+mn-ea"/>
                <a:cs typeface="+mn-cs"/>
              </a:rPr>
              <a:t>INTENDED DESTINATION</a:t>
            </a:r>
          </a:p>
        </p:txBody>
      </p:sp>
    </p:spTree>
    <p:extLst>
      <p:ext uri="{BB962C8B-B14F-4D97-AF65-F5344CB8AC3E}">
        <p14:creationId xmlns:p14="http://schemas.microsoft.com/office/powerpoint/2010/main" val="25250407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grpId="0" nodeType="click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16" fill="hold" grpId="0" nodeType="click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ntr" presetSubtype="16" fill="hold" grpId="0" nodeType="click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3" presetClass="exit" presetSubtype="32" fill="hold" grpId="1" nodeType="clickEffect">
                                  <p:stCondLst>
                                    <p:cond delay="13000"/>
                                  </p:stCondLst>
                                  <p:childTnLst>
                                    <p:anim calcmode="lin" valueType="num">
                                      <p:cBhvr>
                                        <p:cTn id="32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animBg="1"/>
      <p:bldP spid="6" grpId="0" animBg="1"/>
      <p:bldP spid="6" grpId="1" animBg="1"/>
      <p:bldP spid="5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</TotalTime>
  <Words>13</Words>
  <Application>Microsoft Office PowerPoint</Application>
  <PresentationFormat>Widescreen</PresentationFormat>
  <Paragraphs>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Arial Rounded MT Bold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Will de Marvell</dc:creator>
  <cp:lastModifiedBy>Will de Marvell</cp:lastModifiedBy>
  <cp:revision>3</cp:revision>
  <dcterms:created xsi:type="dcterms:W3CDTF">2020-04-20T16:50:24Z</dcterms:created>
  <dcterms:modified xsi:type="dcterms:W3CDTF">2020-04-20T17:15:37Z</dcterms:modified>
</cp:coreProperties>
</file>