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92" r:id="rId2"/>
  </p:sldMasterIdLst>
  <p:sldIdLst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6BEB"/>
    <a:srgbClr val="ED7D31"/>
    <a:srgbClr val="7F6000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49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441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350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109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C15D3-D337-405E-A212-48CFB4688F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F557C0-E641-4DA5-971B-15E06E09F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4A020-B94A-4F43-B852-61869094A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C827A-8FC3-4927-AA6C-14BE961E63FB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5F2F1-F2E7-41F7-8631-C5CA9E896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D7554-EABC-4200-A8D9-FAA1476B9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FC3A0-085A-4EAA-970A-984F2EB7C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488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7FD23-9ECA-419E-A92B-46E01EC74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56A21-0847-405D-A2EA-73CA69AB4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81C78-53A2-4D2E-8165-36D9DDECA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C827A-8FC3-4927-AA6C-14BE961E63FB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51DC73-B94A-4F71-AC99-948FFBBC6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12F72-84F3-4D1B-97B0-8297340D2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FC3A0-085A-4EAA-970A-984F2EB7C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219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57251-820C-4DAA-8848-5A411E5E6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7370D-DF43-47C0-AB77-992961564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B0216-306D-4347-A8C3-068864C98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C827A-8FC3-4927-AA6C-14BE961E63FB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24F40-90B5-4CA0-9D54-C435782E7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0FF5D-A540-4302-8FF6-06470D357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FC3A0-085A-4EAA-970A-984F2EB7C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5825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731B6-32F6-49B2-B1BB-51EBB7DE3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43814-160D-49D0-9744-FB7CE93F67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3867A-A54D-41C4-A7A5-D766720C3F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574AAA-C6F6-464B-916B-051ED62B0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C827A-8FC3-4927-AA6C-14BE961E63FB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363420-B4C4-40B0-A8E4-DA78B401A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D350D2-51C3-48A1-B1C1-9A1585F0A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FC3A0-085A-4EAA-970A-984F2EB7C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115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F032C-EA78-42D8-B669-759005FC6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A89B4A-0FFC-40CE-8F47-B51050DED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226D3B-83FD-49AC-936B-D7940A46CD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5A083F-734C-417E-BBA5-5BA67460DD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7D0D51-C547-47E7-A3B5-42D49122D4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EFF49F-0859-44B4-B35D-5F1EC7AA3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C827A-8FC3-4927-AA6C-14BE961E63FB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11AEE2-3BD5-4118-8CC2-FC6934591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B465F7-2079-4A1D-B930-3F2FDCA2D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FC3A0-085A-4EAA-970A-984F2EB7C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517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C6D7C-859C-4251-8337-A086CCDB8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409B40-9005-450D-A2E4-CD1D03E72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C827A-8FC3-4927-AA6C-14BE961E63FB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43BEB6-E913-458E-AFDB-6A88A4938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4986-1ED0-4C49-B231-1EC1DC7F8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FC3A0-085A-4EAA-970A-984F2EB7C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1838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2B5A31-951A-4238-8C23-4C6F3F046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C827A-8FC3-4927-AA6C-14BE961E63FB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86D9A5-C1A2-4931-B6CD-EE9CF36D8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81E1B5-489B-46F2-B0D5-C7B62C522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FC3A0-085A-4EAA-970A-984F2EB7C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5603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5C6B9-116B-4915-A270-556FCD551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16033-3A37-4EBE-9BB3-587F34927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162C46-4F40-4126-B386-C5E80E6698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B80A63-7F9C-446D-9EBB-7D679FFD7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C827A-8FC3-4927-AA6C-14BE961E63FB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BB864-D02E-4791-A2B8-86CA37C7A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06D27-D4AE-45C3-B8A7-640BDD7BD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FC3A0-085A-4EAA-970A-984F2EB7C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936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5720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68700-0DCF-4CF6-A64F-44460B059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2A46DE-5ADD-4312-9B9C-8807AF713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6F44A9-1B89-4E80-9FEE-F2E145734D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69BE20-1034-4380-89D8-C241F3CD4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C827A-8FC3-4927-AA6C-14BE961E63FB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1231D8-BCF8-4B8C-8EA4-093123C90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2532D-5792-4326-A662-7E63CFA6F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FC3A0-085A-4EAA-970A-984F2EB7C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4356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15888-BDBE-4B7C-9D8B-7B0200CCE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A95D2D-8F36-41AE-9BDE-ED5E630744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8862C-D633-4F80-9CC6-0DA4CD62A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C827A-8FC3-4927-AA6C-14BE961E63FB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2724B-49FC-4F53-9C77-4B511E199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2C97D-4C75-45FE-B51F-2512A2743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FC3A0-085A-4EAA-970A-984F2EB7C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3025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58CA5A-8F10-422C-BFB4-6210DA05DE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A12F2-7BBA-4369-B069-E81F6C89FC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500A0-BED6-4560-9BAB-D06031377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C827A-8FC3-4927-AA6C-14BE961E63FB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A25AF-6D79-4C94-9CA8-1C074EFC2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E3EF1-DC7A-49AD-A966-507620FAF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FC3A0-085A-4EAA-970A-984F2EB7C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623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03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880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3186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039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454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463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209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9DB41-245E-4613-8477-D85445DB36BA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805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1D6648-2E36-4503-9305-041C7BB89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207FED-85C2-41EC-82CC-A2C2660F4D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A2DAD8-1C8A-4B61-A5CB-547FF6CF4E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C827A-8FC3-4927-AA6C-14BE961E63FB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C14B3-2301-45F4-8DE9-6C7986D98C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AFB13-8E81-46F4-8555-7065CEBB5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FC3A0-085A-4EAA-970A-984F2EB7C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523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5B540A1-545D-4F79-861A-C69FD44E4A99}"/>
              </a:ext>
            </a:extLst>
          </p:cNvPr>
          <p:cNvSpPr txBox="1"/>
          <p:nvPr/>
        </p:nvSpPr>
        <p:spPr>
          <a:xfrm>
            <a:off x="296788" y="496529"/>
            <a:ext cx="1179951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Get</a:t>
            </a: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car from the car pool, </a:t>
            </a:r>
            <a:r>
              <a:rPr kumimoji="0" lang="en-GB" sz="44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get</a:t>
            </a: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on the 159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motorway and </a:t>
            </a:r>
            <a:r>
              <a:rPr kumimoji="0" lang="en-GB" sz="44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get</a:t>
            </a: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junction 17. </a:t>
            </a:r>
            <a:r>
              <a:rPr kumimoji="0" lang="en-GB" sz="44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Get</a:t>
            </a: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off the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motorway and </a:t>
            </a:r>
            <a:r>
              <a:rPr kumimoji="0" lang="en-GB" sz="44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get</a:t>
            </a: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into the city centre. </a:t>
            </a:r>
            <a:r>
              <a:rPr kumimoji="0" lang="en-GB" sz="44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Get</a:t>
            </a: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market and </a:t>
            </a:r>
            <a:r>
              <a:rPr kumimoji="0" lang="en-GB" sz="44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get</a:t>
            </a: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 the shopping on the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list and </a:t>
            </a:r>
            <a:r>
              <a:rPr kumimoji="0" lang="en-GB" sz="44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get</a:t>
            </a: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back before it </a:t>
            </a:r>
            <a:r>
              <a:rPr kumimoji="0" lang="en-GB" sz="44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gets</a:t>
            </a: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dark</a:t>
            </a:r>
          </a:p>
        </p:txBody>
      </p:sp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3D16F29C-9835-41BA-BD12-8DD0095E03B8}"/>
              </a:ext>
            </a:extLst>
          </p:cNvPr>
          <p:cNvSpPr/>
          <p:nvPr/>
        </p:nvSpPr>
        <p:spPr>
          <a:xfrm>
            <a:off x="392481" y="1258529"/>
            <a:ext cx="1691958" cy="776749"/>
          </a:xfrm>
          <a:prstGeom prst="wedgeEllipseCallout">
            <a:avLst>
              <a:gd name="adj1" fmla="val 37980"/>
              <a:gd name="adj2" fmla="val -653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glow rad="800100">
                    <a:prstClr val="white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FETCH</a:t>
            </a:r>
          </a:p>
        </p:txBody>
      </p:sp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54A58F9D-1CBA-4B98-99D5-B2A33BCA4BF0}"/>
              </a:ext>
            </a:extLst>
          </p:cNvPr>
          <p:cNvSpPr/>
          <p:nvPr/>
        </p:nvSpPr>
        <p:spPr>
          <a:xfrm>
            <a:off x="9087428" y="5217729"/>
            <a:ext cx="2321307" cy="776749"/>
          </a:xfrm>
          <a:prstGeom prst="wedgeEllipseCallout">
            <a:avLst>
              <a:gd name="adj1" fmla="val -57039"/>
              <a:gd name="adj2" fmla="val 534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glow rad="800100">
                    <a:prstClr val="white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BECOMES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52F38536-ECCA-449F-8537-DD1818B0E6C3}"/>
              </a:ext>
            </a:extLst>
          </p:cNvPr>
          <p:cNvSpPr/>
          <p:nvPr/>
        </p:nvSpPr>
        <p:spPr>
          <a:xfrm>
            <a:off x="2737473" y="3859262"/>
            <a:ext cx="2041003" cy="776749"/>
          </a:xfrm>
          <a:prstGeom prst="wedgeEllipseCallout">
            <a:avLst>
              <a:gd name="adj1" fmla="val 68272"/>
              <a:gd name="adj2" fmla="val 621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glow rad="800100">
                    <a:prstClr val="white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RECEIVE</a:t>
            </a:r>
          </a:p>
        </p:txBody>
      </p:sp>
      <p:sp>
        <p:nvSpPr>
          <p:cNvPr id="12" name="Speech Bubble: Oval 11">
            <a:extLst>
              <a:ext uri="{FF2B5EF4-FFF2-40B4-BE49-F238E27FC236}">
                <a16:creationId xmlns:a16="http://schemas.microsoft.com/office/drawing/2014/main" id="{850EC944-F765-4D0F-A8ED-61340C5469CB}"/>
              </a:ext>
            </a:extLst>
          </p:cNvPr>
          <p:cNvSpPr/>
          <p:nvPr/>
        </p:nvSpPr>
        <p:spPr>
          <a:xfrm>
            <a:off x="8231782" y="3859262"/>
            <a:ext cx="2156326" cy="776749"/>
          </a:xfrm>
          <a:prstGeom prst="wedgeEllipseCallout">
            <a:avLst>
              <a:gd name="adj1" fmla="val 49853"/>
              <a:gd name="adj2" fmla="val -615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glow rad="800100">
                    <a:prstClr val="white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ARRIVE</a:t>
            </a:r>
          </a:p>
        </p:txBody>
      </p:sp>
      <p:sp>
        <p:nvSpPr>
          <p:cNvPr id="13" name="Speech Bubble: Oval 12">
            <a:extLst>
              <a:ext uri="{FF2B5EF4-FFF2-40B4-BE49-F238E27FC236}">
                <a16:creationId xmlns:a16="http://schemas.microsoft.com/office/drawing/2014/main" id="{826CE0E2-9B60-4602-8DA0-36A430EC5CB7}"/>
              </a:ext>
            </a:extLst>
          </p:cNvPr>
          <p:cNvSpPr/>
          <p:nvPr/>
        </p:nvSpPr>
        <p:spPr>
          <a:xfrm>
            <a:off x="2084439" y="5217730"/>
            <a:ext cx="2156326" cy="776749"/>
          </a:xfrm>
          <a:prstGeom prst="wedgeEllipseCallout">
            <a:avLst>
              <a:gd name="adj1" fmla="val 48533"/>
              <a:gd name="adj2" fmla="val 618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glow rad="800100">
                    <a:prstClr val="white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ARRIVE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670C83-948F-44BF-9F1F-68D18D774D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308" y="2503095"/>
            <a:ext cx="2378604" cy="90203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1CA2D47-CB65-4E61-84E2-9CA829A6242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88" t="11507" r="4734" b="19534"/>
          <a:stretch/>
        </p:blipFill>
        <p:spPr>
          <a:xfrm>
            <a:off x="7645327" y="1101828"/>
            <a:ext cx="2170792" cy="1031875"/>
          </a:xfrm>
          <a:prstGeom prst="rect">
            <a:avLst/>
          </a:prstGeom>
        </p:spPr>
      </p:pic>
      <p:sp>
        <p:nvSpPr>
          <p:cNvPr id="19" name="Not Equal 18">
            <a:extLst>
              <a:ext uri="{FF2B5EF4-FFF2-40B4-BE49-F238E27FC236}">
                <a16:creationId xmlns:a16="http://schemas.microsoft.com/office/drawing/2014/main" id="{102F5486-669E-4675-A277-0145D979268C}"/>
              </a:ext>
            </a:extLst>
          </p:cNvPr>
          <p:cNvSpPr/>
          <p:nvPr/>
        </p:nvSpPr>
        <p:spPr>
          <a:xfrm>
            <a:off x="159488" y="6092456"/>
            <a:ext cx="818707" cy="467832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Not Equal 4">
            <a:extLst>
              <a:ext uri="{FF2B5EF4-FFF2-40B4-BE49-F238E27FC236}">
                <a16:creationId xmlns:a16="http://schemas.microsoft.com/office/drawing/2014/main" id="{488A76B0-51A6-4538-8BA0-193D66190579}"/>
              </a:ext>
            </a:extLst>
          </p:cNvPr>
          <p:cNvSpPr/>
          <p:nvPr/>
        </p:nvSpPr>
        <p:spPr>
          <a:xfrm>
            <a:off x="392481" y="5994478"/>
            <a:ext cx="1072525" cy="688360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425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grpId="0" nodeType="click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1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12" grpId="0" animBg="1"/>
      <p:bldP spid="13" grpId="0" animBg="1"/>
      <p:bldP spid="19" grpId="0" animBg="1"/>
      <p:bldP spid="5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54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1_Office Theme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51</cp:revision>
  <dcterms:created xsi:type="dcterms:W3CDTF">2017-08-18T11:39:41Z</dcterms:created>
  <dcterms:modified xsi:type="dcterms:W3CDTF">2017-09-13T15:49:50Z</dcterms:modified>
</cp:coreProperties>
</file>