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6378-A1DA-4A61-BDAA-F2A295CD2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50457E-FDD2-4009-A851-81A3038AD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99394-1593-4C30-AF24-6AA62552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7FA2B-9920-40F2-B39A-0092F62B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0F704-9F92-449B-B5F6-F4EC211B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9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3068-9AEA-4CC0-8C70-3682E6C2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D464F-D801-477B-8C72-FB873F87B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C77AE-B2AE-4B31-BAAC-D7659A85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7C889-F26B-47D4-A0D1-37F3FBCC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81FF6-509C-49DA-B0C0-D089A672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10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4DD84-2BB4-45EE-88CD-ABEAD57C1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5E7FB-C063-44BD-8470-C686FC960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D3A4A-26BB-4365-BB7E-A798BBC7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BB62E-30F9-40B6-AB53-0C326F7A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7CDCF-E4DC-4AC5-A838-29757279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3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6059B-33AB-4E9E-BB2C-79B79698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E8EE1-462C-4B08-858B-CB6FE595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2EF72-96E8-4F42-8557-E786D566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613BF-F1DF-43CD-A6CE-92F4746E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C8C9B-69D2-469B-80A6-E0B5299B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3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4D4B-26E0-4988-BEB1-4900111D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AB057-4168-4213-A5C3-AF356601B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9D820-59E7-47A2-A789-F31D7D02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4E05A-FCE1-44A0-967F-EE385831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14223-2599-4576-B515-060B54F4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25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7911-B87F-4C4A-A2BE-8C393F6B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C7ABB-2E1A-4593-A57B-DAC72EAD6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9F2CB-D624-4E88-8FE0-B571CCE75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E59C1-69A4-43C3-93CB-E775AA9A6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47AFC-FB98-4F1A-A656-FDBCD627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3911E-C585-41F6-854D-60666A91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62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8FB9-E019-4F47-9493-BA1F97DF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8C436-5DDD-4DCE-A663-AAEBAADE7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D1791-D9C9-4DDA-A38D-627BB069D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33CAF-7612-47F9-B5DA-27D0957B1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68A29-A563-457B-89E3-99ACFEFD9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3F295-3E03-4E33-8711-1F5CD413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72EAC-F28C-4AE9-AFCA-7D396171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A07E1-9997-476B-A860-642A1A4D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80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13F6F-7089-4236-9C9B-22647B6D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0C6A45-E2D4-4C37-8A42-FA1EA65B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EF6BD-05CC-4EF8-9F77-51C953BAD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C8E5AD-3A58-4AAD-8265-7B1FC15C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48F93-D6A8-4A35-AF18-2781993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9D994-9E28-4448-A859-911630E7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96348-D21A-4D98-AF27-2880E490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9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42AB8-311C-438D-AF4D-5B7071A85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2CAF6-0C08-4ADF-9E33-783F5071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D0DF9-9D32-479C-979D-067432A75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4AA53-FDA0-4E45-9D3A-18B7E6A8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F538D-8E3E-4107-BCB0-EED5D830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9A484-9C39-4194-8608-AD3731F5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25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38DB4-8CCD-4C2B-9F1F-88924D6E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5549A-5EBD-455E-B374-9F9EB5D54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9D604-8733-4622-A327-6D68AE7CD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F9EF3-3A38-4AB5-BEBD-321EC654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EC6B7-555B-434E-93DE-D12C5C50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0DC45-C1D9-4790-A77D-36277CE3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6E87F-2118-41A6-8A16-6EC639FC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3A8D6-0D52-4AEF-BC33-D71C2E04B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D2CC1-7028-4A18-AA88-A1A74E249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7B60C-0523-4B39-8D52-2FE9A4EDE536}" type="datetimeFigureOut">
              <a:rPr lang="en-GB" smtClean="0"/>
              <a:t>14/02/2019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DDAE-2DDE-4C4F-9DC5-F34B545E2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B201E-8A62-4FCD-89A8-16A481AD3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28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673100">
                    <a:schemeClr val="bg1"/>
                  </a:glow>
                </a:effectLst>
              </a:rPr>
              <a:t>IS ABOUT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673100">
                    <a:schemeClr val="bg1"/>
                  </a:glow>
                </a:effectLst>
              </a:rPr>
              <a:t>HAVING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673100">
                    <a:schemeClr val="bg1"/>
                  </a:glow>
                </a:effectLst>
              </a:rPr>
              <a:t>THINGS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IS ABOUT 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DYNAMIC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</a:rPr>
              <a:t>DIFFERENCES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Not Equal 6">
            <a:extLst>
              <a:ext uri="{FF2B5EF4-FFF2-40B4-BE49-F238E27FC236}">
                <a16:creationId xmlns:a16="http://schemas.microsoft.com/office/drawing/2014/main" id="{1464208D-0EB3-4DEC-AB58-B1AC5535B652}"/>
              </a:ext>
            </a:extLst>
          </p:cNvPr>
          <p:cNvSpPr/>
          <p:nvPr/>
        </p:nvSpPr>
        <p:spPr>
          <a:xfrm>
            <a:off x="220133" y="6308521"/>
            <a:ext cx="635544" cy="46139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0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I OFTEN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736600">
                    <a:schemeClr val="bg1"/>
                  </a:glow>
                </a:effectLst>
              </a:rPr>
              <a:t>GET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CALLS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 ALWAYS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GET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RELAXED!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5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I OFTEN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736600">
                    <a:schemeClr val="bg1"/>
                  </a:glow>
                </a:effectLst>
              </a:rPr>
              <a:t>GET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CALLS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 ALWAYS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GET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RELAXED!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1ABC9C-500B-4F85-BC19-0BD857E29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67689">
            <a:off x="1120852" y="285426"/>
            <a:ext cx="3153280" cy="3007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222D0C-0260-41BA-826A-E214E6017B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06643">
            <a:off x="7721156" y="287212"/>
            <a:ext cx="3223203" cy="307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4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9ABC18-D776-4046-8F94-1866F4EB4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994" y="1426290"/>
            <a:ext cx="506012" cy="400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512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38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7</cp:revision>
  <dcterms:created xsi:type="dcterms:W3CDTF">2017-09-13T10:10:23Z</dcterms:created>
  <dcterms:modified xsi:type="dcterms:W3CDTF">2019-02-13T23:01:07Z</dcterms:modified>
</cp:coreProperties>
</file>