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8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49296-0A52-4788-980B-09436EEDC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692AE-69D5-43BF-B905-2E28522650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AA725-CEA4-4F45-922A-F3B14DD59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491F0-12CD-4CC6-BE67-6EDA770B0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7E724-0B81-4EAE-80B9-1C5B99BEE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29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4796-5D06-4CA5-8E38-C8A075A44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EEEBB-F6F9-4704-AF68-633DFB433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FABB5-BA4E-4692-BCDD-C2464D3B1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7DA15-39B7-4278-A4A2-87DB8D82C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FF78E-3233-4B70-BEAF-6206F706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639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CF487D-AC4F-46AC-9097-1F905B1FA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D335-C3D7-4D31-B650-B583E02495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CE2D9-654C-47C7-B40E-66A4ECA4B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9918F-6297-4CFD-A358-E2B214A9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C4C1B-9096-46F4-A844-20A5132A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55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20E2-497C-4633-B47A-DC5413AC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1E6DD-42A2-4BB9-8682-D746F4A99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FF688-51F7-42F9-AE94-1B562E6DE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FF48D-0654-4EB9-9445-9A7097FB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2DD4B-CFCC-44F0-B6C8-1927D9FF7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70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7493-EC13-4C28-B14E-581771815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C7ADA-B6C9-400A-A3D4-0AF8AB76D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F9183-CB45-47A4-9DC9-A9AE5BCA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C53CA-B787-4BC1-A48E-8DDB25731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81947-6B30-4E79-AEC3-71B95AC0A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32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FA13-7353-49D4-B201-8D285470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BF114-9BE7-4CCA-B2EA-78D87F696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5288E-FA6F-4587-B50E-4948FA648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8BFFE1-8BBE-423E-AABC-19770944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46F5F-3C26-4E62-831F-F8C316E5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52540-9336-4AE8-B8B3-B1D847C2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22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912C-F3FA-4025-A1FA-AA54B3346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830-DBC5-44B5-9418-B0F656F2F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B05630-1D0E-4EDF-ADBF-BEBF7661B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27369A-4EC1-4C10-BC5C-95AA0EA9F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9056C-A955-4E29-AB38-FF85C98FD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180C3-6701-408E-B1F4-331D8B51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DAA190-4C78-41D0-991A-80ED8F295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5F2FDF-2ADE-46E7-AA21-EBC66A6A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74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AF41D-A7B1-4291-867D-1BDABED07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3D682-B5FF-410B-B4F5-F6E9E2AD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DB9F8D-8B97-4681-9C01-04874CC00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C3B68A-E057-457A-A4D3-890B42D9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08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DDAADA-D2E9-4185-9A05-8D261F70E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8D443-831A-454C-862C-3440C234F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1D040-DA8D-40AF-8789-590DCCF75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26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0D84-5ADA-46B1-9711-9A5B25CE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AE9AE-6649-46C0-95FF-3A9093231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E65CA-F0FB-4A12-8F5F-14DB12D1F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BBB72-77DF-4E4B-B66A-4DFCEE15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E9D9-AF4A-4294-92ED-D30FA1CCC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FEF82-71A9-4E0A-87CF-86A8CEAC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56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71251-3FA6-4015-839D-C4FD2454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5F5E1F-E5C0-4AD1-BE45-2086649E81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B5B01-55BC-48F3-B5DE-C2F7158A7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16BEB-BAC1-4848-9DB8-F962FA8F9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0B409-ADC1-4F71-9C09-0FA41FBE5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BF835-9BA1-4329-835F-1A50EB1F7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73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AD7FA-7348-4AFD-A000-4D6594416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18100-EB7A-403B-92CC-83F02076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96F80-FF91-4CB0-9B3D-083A34512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43268-9D37-49C8-BF27-E311B2B0DC3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446F6-F074-45FC-882C-C3E10381B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3C3C2-2B2C-4F4A-9338-A71C83434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57485-713C-4E53-83C6-B77846255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06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knowledgements">
            <a:hlinkClick r:id="" action="ppaction://media"/>
            <a:extLst>
              <a:ext uri="{FF2B5EF4-FFF2-40B4-BE49-F238E27FC236}">
                <a16:creationId xmlns:a16="http://schemas.microsoft.com/office/drawing/2014/main" id="{A9FA9016-E876-46DA-BC5F-2FEC38668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l="25775" t="15264" r="30204" b="34425"/>
          <a:stretch/>
        </p:blipFill>
        <p:spPr>
          <a:xfrm>
            <a:off x="6230224" y="1396367"/>
            <a:ext cx="4960690" cy="42520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F154A8-9F9F-4486-92B4-2CDB92C84B53}"/>
              </a:ext>
            </a:extLst>
          </p:cNvPr>
          <p:cNvSpPr txBox="1"/>
          <p:nvPr/>
        </p:nvSpPr>
        <p:spPr>
          <a:xfrm>
            <a:off x="1001086" y="1881328"/>
            <a:ext cx="60316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MY WARMEST THANKS TO YOU</a:t>
            </a:r>
          </a:p>
        </p:txBody>
      </p:sp>
    </p:spTree>
    <p:extLst>
      <p:ext uri="{BB962C8B-B14F-4D97-AF65-F5344CB8AC3E}">
        <p14:creationId xmlns:p14="http://schemas.microsoft.com/office/powerpoint/2010/main" val="115707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2018-01-09T22:39:14Z</dcterms:created>
  <dcterms:modified xsi:type="dcterms:W3CDTF">2018-01-09T22:46:32Z</dcterms:modified>
</cp:coreProperties>
</file>