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C2836-9319-4C7E-A0C9-BFFBD58A4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0B8222-3D5A-4A29-8F1F-0A09DBE81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F7C13-1482-4E41-AB9E-8F387BFAC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72E26-D7C9-4C24-87D6-0C8D0C810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DE6AF-A751-46F0-870B-D9474B86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3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DE720-3ECC-4A59-B6E6-C05C9031C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E3B494-0AD7-47C0-99B3-D756F7559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A235D-EDD8-4BE6-AB03-AF56E1B83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B186B-DB48-4C01-8E07-59CBDDB5F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2C3B3-187D-425B-AE29-6C3A3B55C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7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B80C0D-8EFC-4A7C-B259-85D5F3E77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806B18-7EAC-4A61-8A61-0703F0F35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3BB5B-69BF-4E82-9241-11FC3B89D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E4C47-5B61-4A0E-A81B-9A87B3834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9FE27-1C23-4015-9C55-908366C79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93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0EAEB-0785-4EB9-B2FD-8A37F6AA2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57318-4AE3-49EC-A388-517865C2B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A88C9-87AF-40FE-B1AE-9CD3D44F7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14A03-2FA9-4505-A9A3-E863486AA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3BC05-A741-4607-9B58-453DE4F5A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38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5A336-B971-40D9-B79A-1E39A0418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D987C-6068-4F43-8C71-F48D3E4BC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1B365-9DA2-4340-A2E5-35C71EC8D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1F67B-3AA7-4767-A650-60C517C9A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3A129-BF98-41F2-8FAE-96F4B506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443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83636-39AE-4625-97D0-9CB4C5BB1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7DE28-5D5F-4A47-873C-A504F491ED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971B9A-1403-4BFF-A5CB-6E6CEED58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DB073-E1B7-4A14-9ACA-AACD4081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6D1A7-4F5E-47AF-9867-4428AB627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D05AAF-565F-46BC-A844-197F34954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80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49938-D3A0-429E-8D7B-AEE0D113A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FEA48C-FD4C-4945-98CD-506959D4D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4C909-0352-4E0D-946E-4D20CB001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4FDB69-4A09-4335-9CFB-425308A066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5271C3-A08A-428F-ACF2-99EC11BF1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61E658-57A4-4FA4-B743-A4A54ED90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8FBA69-5424-4F26-AD56-4FC95E2E7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49EEC-F39F-4661-9310-86369C2E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69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26AD5-AAD9-48D7-B4E3-DAD292BAF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3C3CE-E92C-425E-90F8-1F6AC0747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C854ED-6AF4-488E-84B0-4BC8573AD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DBA88-61D5-4B28-B136-4CF99AA70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0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9BFA60-D01A-48AD-9F11-A6E7B3743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A09CBE-44D3-4872-B4B1-4B4DB9CD3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338104-7C74-4C94-B882-D9269408B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41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4C1D0-95EA-4078-9E81-C3BFE9CDA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BDF13-6617-4D3D-9D4B-56D741BEB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1DF346-CCCD-4E3E-9B23-F8DE1FB24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4509E-C676-465A-BD60-80E236FB2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09CE79-A6BE-4231-8951-73C03542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3F084-4FF4-4E14-A2D9-B5B58F216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469EA-4F97-418A-82A6-C5983F98E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1765AA-2519-4902-9E6B-CD96ABE3B3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CF05A-DFB7-4CB1-932B-82DF92BF3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76256-E5F5-40C7-BE58-D67C3DC0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F30AF9-7649-4456-B261-EAE493DB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02816-E574-4989-8532-CE7460DF6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79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4E3084-7DD6-4666-8061-165823849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FFB4E-FD22-421A-A1DF-C83810B4D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65F8F-52C1-4856-B200-FF8651604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98550-B789-4F18-8A21-B5885B734851}" type="datetimeFigureOut">
              <a:rPr lang="en-GB" smtClean="0"/>
              <a:t>12/04/2019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86C29-EBC6-4D3A-9CC0-F7E1CCCA89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DCF62-CFF6-4746-A8F1-BD5958BC2A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0258A-5839-453C-9EE8-CC7709AF9B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18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AD741A-501F-49DD-BFE7-A04332BEEF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8418" t="14149" r="8393" b="21633"/>
          <a:stretch/>
        </p:blipFill>
        <p:spPr>
          <a:xfrm>
            <a:off x="1026366" y="970384"/>
            <a:ext cx="10142377" cy="4404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354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2019-04-11T23:13:54Z</dcterms:created>
  <dcterms:modified xsi:type="dcterms:W3CDTF">2019-04-11T23:15:41Z</dcterms:modified>
</cp:coreProperties>
</file>