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88" r:id="rId2"/>
    <p:sldId id="28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BEB"/>
    <a:srgbClr val="ED7D31"/>
    <a:srgbClr val="7F6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53" autoAdjust="0"/>
    <p:restoredTop sz="94660"/>
  </p:normalViewPr>
  <p:slideViewPr>
    <p:cSldViewPr snapToGrid="0">
      <p:cViewPr varScale="1">
        <p:scale>
          <a:sx n="76" d="100"/>
          <a:sy n="76" d="100"/>
        </p:scale>
        <p:origin x="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4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35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0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7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0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88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18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45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6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20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80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1294" y="6088559"/>
            <a:ext cx="94294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srgbClr val="6495E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START THE LESSON PLAY THE VIDEO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3938" y="4428478"/>
            <a:ext cx="10521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 w="38100">
                  <a:solidFill>
                    <a:prstClr val="black"/>
                  </a:solidFill>
                </a:ln>
                <a:noFill/>
                <a:effectLst>
                  <a:glow rad="711200">
                    <a:srgbClr val="FFF001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FACTS AND ACTIVITIES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46878" y="142968"/>
            <a:ext cx="749824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SIMPLE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CONTINUOUS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b="1" dirty="0">
                <a:solidFill>
                  <a:prstClr val="black"/>
                </a:solidFill>
                <a:latin typeface="Calibri" panose="020F0502020204030204"/>
              </a:rPr>
              <a:t>VERB FORMS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A25E37-FC85-4C8E-A2D3-DD0BB7B4DD07}"/>
              </a:ext>
            </a:extLst>
          </p:cNvPr>
          <p:cNvSpPr/>
          <p:nvPr/>
        </p:nvSpPr>
        <p:spPr>
          <a:xfrm>
            <a:off x="5517153" y="1448186"/>
            <a:ext cx="11576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prstClr val="black"/>
                </a:solidFill>
              </a:rPr>
              <a:t>AND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80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7494" y="4948595"/>
            <a:ext cx="10521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 w="38100">
                  <a:solidFill>
                    <a:prstClr val="black"/>
                  </a:solidFill>
                </a:ln>
                <a:noFill/>
                <a:effectLst>
                  <a:glow rad="711200">
                    <a:srgbClr val="FFF001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FACTS AND ACTIVITIES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80434" y="663085"/>
            <a:ext cx="749824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SIMPLE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CONTINUOUS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b="1" dirty="0">
                <a:solidFill>
                  <a:prstClr val="black"/>
                </a:solidFill>
                <a:latin typeface="Calibri" panose="020F0502020204030204"/>
              </a:rPr>
              <a:t>VERB FORMS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A25E37-FC85-4C8E-A2D3-DD0BB7B4DD07}"/>
              </a:ext>
            </a:extLst>
          </p:cNvPr>
          <p:cNvSpPr/>
          <p:nvPr/>
        </p:nvSpPr>
        <p:spPr>
          <a:xfrm>
            <a:off x="5550709" y="1968303"/>
            <a:ext cx="11576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prstClr val="black"/>
                </a:solidFill>
              </a:rPr>
              <a:t>AND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624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46</cp:revision>
  <dcterms:created xsi:type="dcterms:W3CDTF">2017-08-18T11:39:41Z</dcterms:created>
  <dcterms:modified xsi:type="dcterms:W3CDTF">2017-09-17T21:41:56Z</dcterms:modified>
</cp:coreProperties>
</file>