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488F0-0AAD-4C46-BB15-B237FD426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F1DBB-FF88-482A-B8E3-CB040AC9A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C21C1-EC3A-413C-ABCA-CC97F2458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C154D-FD8C-4446-891B-FC903DC81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F8D83-934C-4451-9DB4-7ADC733FE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3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08AB6-9B18-45EE-A608-441AD581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5D1B22-4B8C-41FB-971B-B7CB83D4B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E5A9A-BF73-4B38-904A-A0F98193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6110B-1BA2-4760-9E0C-2AC92DF17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969B4-5777-4FC1-8AD0-7BC17ABA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2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7D0F71-ADD6-4E93-B760-016E2404F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BCDC8-1C43-46E2-8C10-2BCD8AAC7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58AE5-A45E-4A37-AB6E-6C9146A5A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F42F3-4AC2-4113-AD64-2D90F0696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A473B-5815-449B-BCE9-0E214FA07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25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70E32-C284-4917-B37C-704F400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47EEB-A4F4-4431-AE58-04EA02BAB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A67BA-A6BD-4206-8C5F-F6811941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AFB93-1DC1-4361-B24C-E6F727D64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14FAE-0DBC-4F6B-8E8E-F8D32CBA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69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CFCA-9623-480C-A250-EA80CC09B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14818-1406-4D95-AE58-F6779440D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049C-BDE0-4586-A359-87EEC03E9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6E15F-B29F-4B16-99C1-8E5E46A7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0F51B-8A0C-494E-8A52-2A2CABEEC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4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D853-ED98-4221-9968-B1049062B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43646-0A4A-47B8-87A1-A574A921F5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E7B3D-4DB4-4350-B123-585C01A51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3A8154-ED08-447C-A587-7CDE20DC4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FCEA1-382B-4BA5-847E-13ACEFA7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D0423-D5F6-4850-AD2D-4090103C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83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7EE4-07C5-440D-AFDC-862D046E7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DF972-16C8-4D67-A459-53D0DEBCD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63B6DC-E022-457B-A589-8DCFBEFCE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12FB0C-AA2D-477E-AF72-F2886DF63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B98D5-5BA9-428F-ACA6-ED8FE944D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E47F6-8806-4488-B508-296741572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A3CEC2-ED69-4190-BDAE-B9BF5774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E67AD-2052-4DD0-B52B-25E81FCA5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13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9C33-0910-4F78-B483-8CAB025F3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4E21C3-1B84-4F03-91A5-1DB28951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591F3-56A9-43A8-B684-5CF45138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D7BBFB-526F-4F22-9E90-DF1F1F47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10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EA4E74-68D6-41F0-9DF2-31CF03B0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D6EBC5-C904-43AC-BECB-EB90505A0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A45D5-35A4-4D1F-8453-E0B54DDC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1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8CCE9-5EE4-42CD-B11D-E56EB2705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9E83A-063B-461D-8D96-89D8F1E41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14BF1-233E-4D82-AD49-36E3C88166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4347F-F781-49E0-A2E4-4041745D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B20043-B3EA-49D5-A74A-3DE06D6F1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A5BCA7-2D9B-4FD1-AAF3-15562337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BBBDE-520F-4E3A-A728-95C8F98F5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59EFA8-591F-47C8-9D3E-2AE673223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72039-6F93-485E-AD14-BAB54297A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850CE-9072-4308-BC0F-B526F9B01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CEC36-A49B-4227-AD01-03B0564B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3BED0-E2AD-49C9-B1B8-E20419987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14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4A4D0-5C26-4693-BCE6-467146BB6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5CDD6-3B1B-415C-9F7A-2B4A417B6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20BB0-7D50-409E-8CDC-447963840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13407-1807-4C93-925C-292C716DB694}" type="datetimeFigureOut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B57A9-97D3-4C7D-BE4B-3AE1A69A38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40E6B-3A26-45F1-A65F-22E99FD74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7AEBF-BA05-4FCB-83AB-E5C64F7A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3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6D3EE84-4AC6-4DBF-897E-57896BFF15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21063" y="1136705"/>
            <a:ext cx="7949873" cy="458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54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2022-03-25T01:46:35Z</dcterms:created>
  <dcterms:modified xsi:type="dcterms:W3CDTF">2022-03-25T01:51:05Z</dcterms:modified>
</cp:coreProperties>
</file>