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18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A9454-204A-46FD-A348-22E1907D7E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C9A423-4165-4555-8EFA-00B0D05C8D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449F8-CE63-4CEE-84E4-9F2B5D210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482A-09EC-4BB9-B8D7-4E17C34097A7}" type="datetimeFigureOut">
              <a:rPr lang="en-GB" smtClean="0"/>
              <a:t>10/02/2018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40741D-BDF0-4DC1-850B-9894EF45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5B6A0-949A-42A9-900B-07A540343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3DBF-6265-456C-ABB7-D8A72003A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386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907C1-D1F9-41F9-8A43-B88546EF2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F590B3-C6B6-4579-9318-682DC3EE44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C6BCD6-ACCE-4C85-AD7C-A3D99612F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482A-09EC-4BB9-B8D7-4E17C34097A7}" type="datetimeFigureOut">
              <a:rPr lang="en-GB" smtClean="0"/>
              <a:t>10/02/2018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4E2804-D5EF-4C1F-9757-7E48BE2C4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B86370-9C9D-45FB-B34D-777F793EB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3DBF-6265-456C-ABB7-D8A72003A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046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918BDB-EF5F-4CBE-90C8-65375CB9B4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AD3D3D-8415-4047-806B-B1472CB9F3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3F8B53-1AC5-47F4-B361-D4223081C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482A-09EC-4BB9-B8D7-4E17C34097A7}" type="datetimeFigureOut">
              <a:rPr lang="en-GB" smtClean="0"/>
              <a:t>10/02/2018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8D3F0-06AF-4059-8043-2E0B7D84C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08A03-A850-4077-B170-F13565084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3DBF-6265-456C-ABB7-D8A72003A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758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529BA-161A-4B9A-AA70-BADC501CE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6BF44C-04F1-4D0F-B6A7-97CE0BBF52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0018D-CF92-49BD-9F46-600335075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482A-09EC-4BB9-B8D7-4E17C34097A7}" type="datetimeFigureOut">
              <a:rPr lang="en-GB" smtClean="0"/>
              <a:t>10/02/2018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219E7B-A475-4FEE-BD33-EC3BDCCD0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173A4F-9CD2-4C9B-AE92-5976D8E68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3DBF-6265-456C-ABB7-D8A72003A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390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EE7F2-F49E-4159-8F23-E7B83D9E7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926745-9A25-4D72-A040-580E32BED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CFD1AD-48E0-43A5-B057-280460354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482A-09EC-4BB9-B8D7-4E17C34097A7}" type="datetimeFigureOut">
              <a:rPr lang="en-GB" smtClean="0"/>
              <a:t>10/02/2018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A29CAF-65BD-4EE9-B508-C5B300E15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B6DE1-1F18-45CB-9A90-24209909A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3DBF-6265-456C-ABB7-D8A72003A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653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F0D48-10C8-48DF-8C90-3C9B0E2A6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D9CD5-3557-4D07-8825-D03F0F7DB8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EDBB19-5880-45C3-BFE2-FAA6948E47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8099DA-1AB6-4725-9FCE-248FB1D13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482A-09EC-4BB9-B8D7-4E17C34097A7}" type="datetimeFigureOut">
              <a:rPr lang="en-GB" smtClean="0"/>
              <a:t>10/02/2018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5101F2-15EA-47A0-BFBA-B2699F2E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61078F-3BDD-4B92-AF07-51DADA0A4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3DBF-6265-456C-ABB7-D8A72003A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8913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091ED-BC10-47C4-882A-23659C7A4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4650C1-07D8-4CED-BD51-C3139762C8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EDCDB-0452-427F-BABE-6B4A522FA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6ACCCD-1C39-4DF4-9D1F-5BC06922A3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DEA2D7-F69A-425A-AB24-910542F4F3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2DE2E3-61F9-411F-A080-02B85EB7F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482A-09EC-4BB9-B8D7-4E17C34097A7}" type="datetimeFigureOut">
              <a:rPr lang="en-GB" smtClean="0"/>
              <a:t>10/02/2018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9E7F5C-0429-450B-8E24-7102347B0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62BEC6-2952-431A-A822-16C4C9EAC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3DBF-6265-456C-ABB7-D8A72003A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469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180DE-73CE-4C02-9C76-83B49EFF6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D7310B-992A-4957-9C9C-9AB87FDB8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482A-09EC-4BB9-B8D7-4E17C34097A7}" type="datetimeFigureOut">
              <a:rPr lang="en-GB" smtClean="0"/>
              <a:t>10/02/2018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E9C2DD-E86D-4512-9C0F-3FF0B5CBE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C4C6FA-EA9E-4B07-B2C5-B603A5D41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3DBF-6265-456C-ABB7-D8A72003A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9171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194411-104D-4F47-B5EC-86FCCF8E2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482A-09EC-4BB9-B8D7-4E17C34097A7}" type="datetimeFigureOut">
              <a:rPr lang="en-GB" smtClean="0"/>
              <a:t>10/02/2018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ACE228-0E94-4CBE-8355-5F1F5292D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50F1D9-6C79-454D-B8A1-3628F929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3DBF-6265-456C-ABB7-D8A72003A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6860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B38AF-D642-4D4F-9A2C-C55B42496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092154-D4E9-4987-9177-D63EB316D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26F0A3-194F-4BAA-8290-0C3C5E4A9F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C1336B-0300-49E6-A133-8335F1435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482A-09EC-4BB9-B8D7-4E17C34097A7}" type="datetimeFigureOut">
              <a:rPr lang="en-GB" smtClean="0"/>
              <a:t>10/02/2018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00D3AB-44C1-4131-A26B-511CF30B3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51FE4E-56B0-49ED-B891-8343EBF8B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3DBF-6265-456C-ABB7-D8A72003A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625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54793-AF0C-4A5F-8DA4-413D74914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717ACF-7DCE-4BC2-9BDD-973BAE2A3E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6E6412-5669-481C-8381-26E6E834B8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7AC74B-B602-44C3-8AF5-B521D6A68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482A-09EC-4BB9-B8D7-4E17C34097A7}" type="datetimeFigureOut">
              <a:rPr lang="en-GB" smtClean="0"/>
              <a:t>10/02/2018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8767D0-F625-45B1-930D-A65965B67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976ADE-116F-4DBB-9027-EB5725885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3DBF-6265-456C-ABB7-D8A72003A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345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FFA609-8251-4145-8345-9F5193870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4C048B-8168-41DE-BEC4-8CA14BFE31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08B4B-2F5A-49F7-9845-F9CE6D3FC3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3482A-09EC-4BB9-B8D7-4E17C34097A7}" type="datetimeFigureOut">
              <a:rPr lang="en-GB" smtClean="0"/>
              <a:t>10/02/2018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F23FF7-1D39-4805-ADE9-9641C60E93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6D60B-6150-4C3E-B1D1-1E873E0E14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1A3DBF-6265-456C-ABB7-D8A72003A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0566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29B852C-0961-4BAB-A4CB-FF85E5518DDA}"/>
              </a:ext>
            </a:extLst>
          </p:cNvPr>
          <p:cNvSpPr txBox="1"/>
          <p:nvPr/>
        </p:nvSpPr>
        <p:spPr>
          <a:xfrm>
            <a:off x="2730616" y="402671"/>
            <a:ext cx="6730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/>
              <a:t>DINNER FOR ONE……. </a:t>
            </a:r>
            <a:r>
              <a:rPr lang="en-GB" sz="3200" b="1" dirty="0"/>
              <a:t>AND ALL 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563254-C2FC-4636-AFB5-328D0A4CDA88}"/>
              </a:ext>
            </a:extLst>
          </p:cNvPr>
          <p:cNvSpPr txBox="1"/>
          <p:nvPr/>
        </p:nvSpPr>
        <p:spPr>
          <a:xfrm>
            <a:off x="4280481" y="3003259"/>
            <a:ext cx="36310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ENGLISH BIT BY BIT!</a:t>
            </a:r>
          </a:p>
        </p:txBody>
      </p:sp>
    </p:spTree>
    <p:extLst>
      <p:ext uri="{BB962C8B-B14F-4D97-AF65-F5344CB8AC3E}">
        <p14:creationId xmlns:p14="http://schemas.microsoft.com/office/powerpoint/2010/main" val="2569937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3543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1628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0594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318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6052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6568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12</Words>
  <Application>Microsoft Office PowerPoint</Application>
  <PresentationFormat>Widescreen</PresentationFormat>
  <Paragraphs>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3</cp:revision>
  <dcterms:created xsi:type="dcterms:W3CDTF">2018-02-08T16:34:26Z</dcterms:created>
  <dcterms:modified xsi:type="dcterms:W3CDTF">2018-02-10T21:48:38Z</dcterms:modified>
</cp:coreProperties>
</file>