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2"/>
    <a:srgbClr val="EEF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85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14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8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9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60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71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85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5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9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86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4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3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05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duation_hat.svg ‎ (SVG file, nominally 661 × 278 pixels, file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94" y="639861"/>
            <a:ext cx="1695830" cy="7132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563744" y="1235098"/>
            <a:ext cx="4942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ENGLISH LANGUAGE STUDY</a:t>
            </a:r>
          </a:p>
        </p:txBody>
      </p:sp>
      <p:sp>
        <p:nvSpPr>
          <p:cNvPr id="6" name="Oval 5"/>
          <p:cNvSpPr/>
          <p:nvPr/>
        </p:nvSpPr>
        <p:spPr>
          <a:xfrm>
            <a:off x="413055" y="6005585"/>
            <a:ext cx="340906" cy="2905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6D3082-10FD-4A9D-A8D4-12DA55A34D11}"/>
              </a:ext>
            </a:extLst>
          </p:cNvPr>
          <p:cNvSpPr txBox="1"/>
          <p:nvPr/>
        </p:nvSpPr>
        <p:spPr>
          <a:xfrm>
            <a:off x="1657832" y="3304674"/>
            <a:ext cx="87542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HERE IS SOME VERY </a:t>
            </a: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USEFUL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9830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2017-09-24T19:17:28Z</dcterms:created>
  <dcterms:modified xsi:type="dcterms:W3CDTF">2017-09-25T15:55:21Z</dcterms:modified>
</cp:coreProperties>
</file>