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80" r:id="rId2"/>
    <p:sldId id="392" r:id="rId3"/>
    <p:sldId id="391" r:id="rId4"/>
    <p:sldId id="390" r:id="rId5"/>
    <p:sldId id="393" r:id="rId6"/>
    <p:sldId id="378" r:id="rId7"/>
    <p:sldId id="385" r:id="rId8"/>
    <p:sldId id="388" r:id="rId9"/>
    <p:sldId id="389" r:id="rId10"/>
    <p:sldId id="382" r:id="rId11"/>
    <p:sldId id="387" r:id="rId12"/>
    <p:sldId id="386" r:id="rId13"/>
    <p:sldId id="379" r:id="rId14"/>
    <p:sldId id="381" r:id="rId15"/>
    <p:sldId id="3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B6F"/>
    <a:srgbClr val="FFF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01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72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53DE7-52FA-45FC-94BD-C6EE42B04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319B25-B579-4567-AE7A-4DAE07F09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5F774-1472-4EFF-9AE8-053113A65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34C39-EF0D-408A-8494-B7EE00AAC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041FB-3CFC-4CE6-9247-E055886C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28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5470B-E9CC-42CB-9496-78209B597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8C81B9-4BDB-4BF0-9F25-04A5391BC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ECA82-1C4A-4719-8D6F-EBD479D9D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32E04-7097-466D-A29E-34FCDC0C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A238B-A015-491D-B4C6-0C564460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43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E7F817-4FA7-46FE-83B2-60F0FDDA0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D68850-5701-4FE0-B307-903F8B5DF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A0A90-E98A-4F90-95CE-D0D8E461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69447-7BA1-40AF-83F2-E61263938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23B2A-0725-40E3-BD4D-D642020FE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627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3C340-3FDB-401C-8ED8-AC000439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F156C-2CD8-4EF4-84DD-15A7E2902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D7900-43E5-4B9E-AF02-E8CC86A7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EBD6C-C55C-409B-9E76-50936131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F67E3-96AB-4406-A281-60E491767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937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A0C98-8F24-4D03-92BE-F8F5F61B1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78CF6-84CA-4D75-96FB-665919253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E0BDE-8E19-4AAC-854C-ACD0FAA6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DF048-1074-4014-AC0F-BEA15969B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BADEE-769E-4D79-8F38-C2EDA631D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317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7E124-D2FE-4994-AC30-F0F9E1419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6C484-5DE4-4043-88C3-673B59C6F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E9561-215E-4270-B68C-65FA2418D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DC45B-EBD0-4422-B77B-8143DD62A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2116F-E20B-4DBF-9FF5-170E8A692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F73E8-4BAF-4336-BDD3-60D7E5BED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34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5718D-D984-45F2-8B94-C1F8B7F01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AD3F8-3440-4A7A-9885-A17205D3C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3D150-FD62-437E-8AFB-92E24DC2C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FAB375-34EE-438C-A8F9-8A33D3501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572913-7504-4658-B07E-CC7BF4A228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F74303-7684-47AA-A6DD-7F182C6FA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3EF600-8F25-45F1-A421-213A8D334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3494F-5ECD-4E4E-BB28-A11A3413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29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D751-8F32-423B-ABCE-77D1749F8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879CF7-2999-497E-8B40-097D14F17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FDA29-DD19-4470-A29E-797AE0C37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FB948-3BF5-4730-AEFF-6FEFB861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53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E88591-4858-4AA0-BBDB-5E8BD10FC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A654E-9561-4AB7-86D2-D5214A8BC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AC830-94CE-4989-ACFD-08F3CE96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835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7A9FF-EDED-44C5-A236-0294AECC5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4E952-59C8-4242-A0B5-946CCE19D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EACA7-61E0-48BB-A2D5-EFB27EB70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ACFFB-3D5D-4AA8-83B0-A19FCF635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24A03-65C8-4B8C-987C-DF2A973C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E9F4A-0FF5-4E91-9882-DDECFAAE2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879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B1E80-A03F-46E5-A94F-AD25648AB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B85E37-842D-413A-B345-749A17F1CA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DD894-B045-4096-8249-6DFE7E4AE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CE52E-F960-4A20-9164-E33C9ADC0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5323D-C24F-4AF0-A396-57EBB343D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0BD40-9888-483C-8150-FA1BF5F55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57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90689E-AEBF-455D-886C-C2D785056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31F65-ACE4-4E35-833F-45D3A5710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33035-2936-461D-8976-B7B0CC6CE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CDEC0-0CCB-4B6A-BEEA-6F25F5D0FE9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D2B25-9F79-474A-A8F5-02DBE8693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83733-3AB7-4004-9C7D-DFE4F4BED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24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72A152-139C-4BC5-9E8B-5D1FD118E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78" y="2511706"/>
            <a:ext cx="4680750" cy="3849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599CC1-3310-4227-AA02-F2EB00763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7" y="1243751"/>
            <a:ext cx="5266481" cy="5117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794D5-3055-4E4E-B6A0-92EB785CF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21067476">
            <a:off x="1536372" y="2422215"/>
            <a:ext cx="4540014" cy="187622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6D29836-86D1-4271-99D2-F4D6CE2C107B}"/>
              </a:ext>
            </a:extLst>
          </p:cNvPr>
          <p:cNvSpPr/>
          <p:nvPr/>
        </p:nvSpPr>
        <p:spPr>
          <a:xfrm rot="21260187">
            <a:off x="2265987" y="3567783"/>
            <a:ext cx="4258191" cy="108825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561A7-D69C-483A-98A5-F1C524261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6" y="1413639"/>
            <a:ext cx="5266481" cy="4947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5FA086-0679-443D-8405-60BD5C5904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18900000">
            <a:off x="859977" y="1445640"/>
            <a:ext cx="4540016" cy="181393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E64012B-8D18-42BF-AE9B-26273DC2AA84}"/>
              </a:ext>
            </a:extLst>
          </p:cNvPr>
          <p:cNvSpPr/>
          <p:nvPr/>
        </p:nvSpPr>
        <p:spPr>
          <a:xfrm rot="20883438">
            <a:off x="1252808" y="2221529"/>
            <a:ext cx="6266552" cy="25368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864FB1-9CCC-4D8F-A837-68C340E23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1355828" y="-561588"/>
            <a:ext cx="6321960" cy="79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F16315E-9EF8-4F08-B8E3-214610572E32}"/>
              </a:ext>
            </a:extLst>
          </p:cNvPr>
          <p:cNvSpPr/>
          <p:nvPr/>
        </p:nvSpPr>
        <p:spPr>
          <a:xfrm>
            <a:off x="13607971" y="5599808"/>
            <a:ext cx="810228" cy="8565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109F16-B7DE-42EB-8DDB-68E794A438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0369" t="42373" r="7533" b="35787"/>
          <a:stretch/>
        </p:blipFill>
        <p:spPr>
          <a:xfrm>
            <a:off x="10637134" y="3588152"/>
            <a:ext cx="1134319" cy="17362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4B21BA-E250-48E9-9B9C-7AE93FCBC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829" y="755672"/>
            <a:ext cx="4316342" cy="53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07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80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72A152-139C-4BC5-9E8B-5D1FD118E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78" y="2694630"/>
            <a:ext cx="4458318" cy="3666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599CC1-3310-4227-AA02-F2EB00763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7" y="1486929"/>
            <a:ext cx="5016215" cy="4874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794D5-3055-4E4E-B6A0-92EB785CF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21067476">
            <a:off x="1544542" y="2527484"/>
            <a:ext cx="4324270" cy="178706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6D29836-86D1-4271-99D2-F4D6CE2C107B}"/>
              </a:ext>
            </a:extLst>
          </p:cNvPr>
          <p:cNvSpPr/>
          <p:nvPr/>
        </p:nvSpPr>
        <p:spPr>
          <a:xfrm rot="21260187">
            <a:off x="2279725" y="3845514"/>
            <a:ext cx="4055840" cy="81984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561A7-D69C-483A-98A5-F1C524261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6" y="1648744"/>
            <a:ext cx="5016215" cy="4712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5FA086-0679-443D-8405-60BD5C5904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18900000">
            <a:off x="922048" y="1595493"/>
            <a:ext cx="4324272" cy="172773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E64012B-8D18-42BF-AE9B-26273DC2AA84}"/>
              </a:ext>
            </a:extLst>
          </p:cNvPr>
          <p:cNvSpPr/>
          <p:nvPr/>
        </p:nvSpPr>
        <p:spPr>
          <a:xfrm rot="20883438">
            <a:off x="1320768" y="2871251"/>
            <a:ext cx="5968762" cy="19111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EBE47-179D-46B8-A860-6F8CEAC24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203" y="596801"/>
            <a:ext cx="7669433" cy="44931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609D54-82A8-4AD8-BAB2-D53435FE31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10971824" y="722018"/>
            <a:ext cx="4492289" cy="6022111"/>
          </a:xfrm>
          <a:prstGeom prst="rect">
            <a:avLst/>
          </a:prstGeom>
          <a:effectLst>
            <a:glow rad="1295400">
              <a:schemeClr val="accent4">
                <a:satMod val="175000"/>
              </a:schemeClr>
            </a:glo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751BC1-DA10-44E9-833E-464C63D0A017}"/>
              </a:ext>
            </a:extLst>
          </p:cNvPr>
          <p:cNvSpPr txBox="1"/>
          <p:nvPr/>
        </p:nvSpPr>
        <p:spPr>
          <a:xfrm>
            <a:off x="2189019" y="2404660"/>
            <a:ext cx="3158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TABULA  RASA</a:t>
            </a:r>
          </a:p>
        </p:txBody>
      </p:sp>
    </p:spTree>
    <p:extLst>
      <p:ext uri="{BB962C8B-B14F-4D97-AF65-F5344CB8AC3E}">
        <p14:creationId xmlns:p14="http://schemas.microsoft.com/office/powerpoint/2010/main" val="127132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EATION BENCH OPENNINGBOX">
            <a:hlinkClick r:id="" action="ppaction://media"/>
            <a:extLst>
              <a:ext uri="{FF2B5EF4-FFF2-40B4-BE49-F238E27FC236}">
                <a16:creationId xmlns:a16="http://schemas.microsoft.com/office/drawing/2014/main" id="{865A1D20-3D75-43E6-B8F4-F60453E426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9" end="9458.2999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8361" y="1094492"/>
            <a:ext cx="3657599" cy="20285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27E6B0-7289-4237-B6C4-58A8B11AD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21844" y="-423804"/>
            <a:ext cx="4492289" cy="567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6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B50C22-272B-4A3A-82E8-CA3152A88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6426802" y="1459763"/>
            <a:ext cx="4492289" cy="602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5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72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72A152-139C-4BC5-9E8B-5D1FD118E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78" y="2694630"/>
            <a:ext cx="4458318" cy="3666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599CC1-3310-4227-AA02-F2EB00763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7" y="1486929"/>
            <a:ext cx="5016215" cy="4874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794D5-3055-4E4E-B6A0-92EB785CF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21067476">
            <a:off x="1544542" y="2527484"/>
            <a:ext cx="4324270" cy="178706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6D29836-86D1-4271-99D2-F4D6CE2C107B}"/>
              </a:ext>
            </a:extLst>
          </p:cNvPr>
          <p:cNvSpPr/>
          <p:nvPr/>
        </p:nvSpPr>
        <p:spPr>
          <a:xfrm rot="21260187">
            <a:off x="2279725" y="3845514"/>
            <a:ext cx="4055840" cy="81984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561A7-D69C-483A-98A5-F1C524261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6" y="1648744"/>
            <a:ext cx="5016215" cy="4712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5FA086-0679-443D-8405-60BD5C5904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18900000">
            <a:off x="922048" y="1595493"/>
            <a:ext cx="4324272" cy="172773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E64012B-8D18-42BF-AE9B-26273DC2AA84}"/>
              </a:ext>
            </a:extLst>
          </p:cNvPr>
          <p:cNvSpPr/>
          <p:nvPr/>
        </p:nvSpPr>
        <p:spPr>
          <a:xfrm rot="20883438">
            <a:off x="1077624" y="2862998"/>
            <a:ext cx="5968762" cy="19111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5EFC95-5128-4447-92C9-A0F8E80D10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885618" y="-74301"/>
            <a:ext cx="5377269" cy="7208466"/>
          </a:xfrm>
          <a:prstGeom prst="rect">
            <a:avLst/>
          </a:prstGeom>
          <a:effectLst>
            <a:glow rad="1295400">
              <a:schemeClr val="accent4">
                <a:satMod val="175000"/>
              </a:schemeClr>
            </a:glo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A73A1D-8222-4C8B-85F0-5424544BEB14}"/>
              </a:ext>
            </a:extLst>
          </p:cNvPr>
          <p:cNvSpPr txBox="1"/>
          <p:nvPr/>
        </p:nvSpPr>
        <p:spPr>
          <a:xfrm>
            <a:off x="11394265" y="2681469"/>
            <a:ext cx="3158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TABULA  RASA</a:t>
            </a:r>
          </a:p>
        </p:txBody>
      </p:sp>
    </p:spTree>
    <p:extLst>
      <p:ext uri="{BB962C8B-B14F-4D97-AF65-F5344CB8AC3E}">
        <p14:creationId xmlns:p14="http://schemas.microsoft.com/office/powerpoint/2010/main" val="112282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72A152-139C-4BC5-9E8B-5D1FD118E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78" y="2694630"/>
            <a:ext cx="4458318" cy="3666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599CC1-3310-4227-AA02-F2EB00763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7" y="1486929"/>
            <a:ext cx="5016215" cy="4874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794D5-3055-4E4E-B6A0-92EB785CF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21067476">
            <a:off x="1544542" y="2527484"/>
            <a:ext cx="4324270" cy="178706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6D29836-86D1-4271-99D2-F4D6CE2C107B}"/>
              </a:ext>
            </a:extLst>
          </p:cNvPr>
          <p:cNvSpPr/>
          <p:nvPr/>
        </p:nvSpPr>
        <p:spPr>
          <a:xfrm rot="21260187">
            <a:off x="2279725" y="3845514"/>
            <a:ext cx="4055840" cy="81984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561A7-D69C-483A-98A5-F1C524261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6" y="1648744"/>
            <a:ext cx="5016215" cy="4712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5FA086-0679-443D-8405-60BD5C5904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18900000">
            <a:off x="922048" y="1595493"/>
            <a:ext cx="4324272" cy="172773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E64012B-8D18-42BF-AE9B-26273DC2AA84}"/>
              </a:ext>
            </a:extLst>
          </p:cNvPr>
          <p:cNvSpPr/>
          <p:nvPr/>
        </p:nvSpPr>
        <p:spPr>
          <a:xfrm rot="20883438">
            <a:off x="1320768" y="2871251"/>
            <a:ext cx="5968762" cy="19111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EBE47-179D-46B8-A860-6F8CEAC241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53" t="5344" r="4682"/>
          <a:stretch/>
        </p:blipFill>
        <p:spPr>
          <a:xfrm>
            <a:off x="4294909" y="240145"/>
            <a:ext cx="7897092" cy="4922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0E0E5C-F236-403B-93A8-E23943DAF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016" y="1014417"/>
            <a:ext cx="4316342" cy="5346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609D54-82A8-4AD8-BAB2-D53435FE31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2234751" y="-109025"/>
            <a:ext cx="5377269" cy="7208466"/>
          </a:xfrm>
          <a:prstGeom prst="rect">
            <a:avLst/>
          </a:prstGeom>
          <a:effectLst>
            <a:glow rad="1295400">
              <a:schemeClr val="accent4">
                <a:satMod val="1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6039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72A152-139C-4BC5-9E8B-5D1FD118E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78" y="2694630"/>
            <a:ext cx="4458318" cy="3666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599CC1-3310-4227-AA02-F2EB00763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7" y="1486929"/>
            <a:ext cx="5016215" cy="4874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794D5-3055-4E4E-B6A0-92EB785CF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21067476">
            <a:off x="1544542" y="2527484"/>
            <a:ext cx="4324270" cy="178706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6D29836-86D1-4271-99D2-F4D6CE2C107B}"/>
              </a:ext>
            </a:extLst>
          </p:cNvPr>
          <p:cNvSpPr/>
          <p:nvPr/>
        </p:nvSpPr>
        <p:spPr>
          <a:xfrm rot="21260187">
            <a:off x="2279725" y="3845514"/>
            <a:ext cx="4055840" cy="81984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561A7-D69C-483A-98A5-F1C524261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6" y="1648744"/>
            <a:ext cx="5016215" cy="4712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5FA086-0679-443D-8405-60BD5C5904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18900000">
            <a:off x="922048" y="1595493"/>
            <a:ext cx="4324272" cy="172773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E64012B-8D18-42BF-AE9B-26273DC2AA84}"/>
              </a:ext>
            </a:extLst>
          </p:cNvPr>
          <p:cNvSpPr/>
          <p:nvPr/>
        </p:nvSpPr>
        <p:spPr>
          <a:xfrm rot="20883438">
            <a:off x="1320768" y="2871251"/>
            <a:ext cx="5968762" cy="19111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EBE47-179D-46B8-A860-6F8CEAC24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203" y="596801"/>
            <a:ext cx="7669433" cy="4493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0E0E5C-F236-403B-93A8-E23943DAF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016" y="1014417"/>
            <a:ext cx="4316342" cy="5346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609D54-82A8-4AD8-BAB2-D53435FE31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2234751" y="-109025"/>
            <a:ext cx="5377269" cy="7208466"/>
          </a:xfrm>
          <a:prstGeom prst="rect">
            <a:avLst/>
          </a:prstGeom>
          <a:effectLst>
            <a:glow rad="1295400">
              <a:schemeClr val="accent4">
                <a:satMod val="175000"/>
              </a:schemeClr>
            </a:glo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751BC1-DA10-44E9-833E-464C63D0A017}"/>
              </a:ext>
            </a:extLst>
          </p:cNvPr>
          <p:cNvSpPr txBox="1"/>
          <p:nvPr/>
        </p:nvSpPr>
        <p:spPr>
          <a:xfrm>
            <a:off x="3361434" y="3029909"/>
            <a:ext cx="3158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TABULA  RASA</a:t>
            </a:r>
          </a:p>
        </p:txBody>
      </p:sp>
    </p:spTree>
    <p:extLst>
      <p:ext uri="{BB962C8B-B14F-4D97-AF65-F5344CB8AC3E}">
        <p14:creationId xmlns:p14="http://schemas.microsoft.com/office/powerpoint/2010/main" val="236499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DE78B2-EA12-4061-90AA-41D839970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78" y="2694630"/>
            <a:ext cx="4458318" cy="3666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780DEE-C455-4B96-8F8A-8702AD2A1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7" y="1486929"/>
            <a:ext cx="5016215" cy="4874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5AC56C-2D8F-4857-A357-EBCB4FCBE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21067476">
            <a:off x="1544542" y="2527484"/>
            <a:ext cx="4324270" cy="178706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6724009-1C2F-4ECC-82C5-5402981B7545}"/>
              </a:ext>
            </a:extLst>
          </p:cNvPr>
          <p:cNvSpPr/>
          <p:nvPr/>
        </p:nvSpPr>
        <p:spPr>
          <a:xfrm rot="21260187">
            <a:off x="2279725" y="3845514"/>
            <a:ext cx="4055840" cy="81984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059609-3027-469F-B9EB-1C0D0A089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6" y="1648744"/>
            <a:ext cx="5016215" cy="4712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667D03-83E3-449D-8BC3-D74A7EA2E1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18900000">
            <a:off x="922048" y="1595493"/>
            <a:ext cx="4324272" cy="172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4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RASEBOX">
            <a:hlinkClick r:id="" action="ppaction://media"/>
            <a:extLst>
              <a:ext uri="{FF2B5EF4-FFF2-40B4-BE49-F238E27FC236}">
                <a16:creationId xmlns:a16="http://schemas.microsoft.com/office/drawing/2014/main" id="{2857B8E1-35D2-48C2-89A8-348870B1C4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14.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927" y="696191"/>
            <a:ext cx="4858327" cy="2732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391A50-4593-4250-BA46-AEC96B55C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68110" y="-461400"/>
            <a:ext cx="4492289" cy="60221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19900F-04A0-40FC-93A8-3EB2D0AB89F0}"/>
              </a:ext>
            </a:extLst>
          </p:cNvPr>
          <p:cNvSpPr txBox="1"/>
          <p:nvPr/>
        </p:nvSpPr>
        <p:spPr>
          <a:xfrm>
            <a:off x="1791855" y="1366982"/>
            <a:ext cx="3158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TABULA  </a:t>
            </a:r>
            <a:r>
              <a:rPr lang="en-GB" sz="4000" b="1" dirty="0"/>
              <a:t>RASA</a:t>
            </a:r>
          </a:p>
        </p:txBody>
      </p:sp>
    </p:spTree>
    <p:extLst>
      <p:ext uri="{BB962C8B-B14F-4D97-AF65-F5344CB8AC3E}">
        <p14:creationId xmlns:p14="http://schemas.microsoft.com/office/powerpoint/2010/main" val="81209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9391A50-4593-4250-BA46-AEC96B55C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7830728" y="933291"/>
            <a:ext cx="4492289" cy="60221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19900F-04A0-40FC-93A8-3EB2D0AB89F0}"/>
              </a:ext>
            </a:extLst>
          </p:cNvPr>
          <p:cNvSpPr txBox="1"/>
          <p:nvPr/>
        </p:nvSpPr>
        <p:spPr>
          <a:xfrm>
            <a:off x="8737600" y="3084945"/>
            <a:ext cx="3158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TABULA  RASA</a:t>
            </a:r>
          </a:p>
        </p:txBody>
      </p:sp>
    </p:spTree>
    <p:extLst>
      <p:ext uri="{BB962C8B-B14F-4D97-AF65-F5344CB8AC3E}">
        <p14:creationId xmlns:p14="http://schemas.microsoft.com/office/powerpoint/2010/main" val="178257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72A152-139C-4BC5-9E8B-5D1FD118E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78" y="2694630"/>
            <a:ext cx="4458318" cy="3666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599CC1-3310-4227-AA02-F2EB00763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7" y="1486929"/>
            <a:ext cx="5016215" cy="4874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794D5-3055-4E4E-B6A0-92EB785CF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21067476">
            <a:off x="1544542" y="2527484"/>
            <a:ext cx="4324270" cy="178706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6D29836-86D1-4271-99D2-F4D6CE2C107B}"/>
              </a:ext>
            </a:extLst>
          </p:cNvPr>
          <p:cNvSpPr/>
          <p:nvPr/>
        </p:nvSpPr>
        <p:spPr>
          <a:xfrm rot="21260187">
            <a:off x="2279725" y="3845514"/>
            <a:ext cx="4055840" cy="81984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561A7-D69C-483A-98A5-F1C524261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6" y="1648744"/>
            <a:ext cx="5016215" cy="4712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5FA086-0679-443D-8405-60BD5C5904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18900000">
            <a:off x="922048" y="1595493"/>
            <a:ext cx="4324272" cy="172773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E64012B-8D18-42BF-AE9B-26273DC2AA84}"/>
              </a:ext>
            </a:extLst>
          </p:cNvPr>
          <p:cNvSpPr/>
          <p:nvPr/>
        </p:nvSpPr>
        <p:spPr>
          <a:xfrm rot="20883438">
            <a:off x="1320768" y="2871251"/>
            <a:ext cx="5968762" cy="19111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EBE47-179D-46B8-A860-6F8CEAC24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203" y="596801"/>
            <a:ext cx="7669433" cy="44931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609D54-82A8-4AD8-BAB2-D53435FE31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10321087" y="4098580"/>
            <a:ext cx="4492289" cy="6022111"/>
          </a:xfrm>
          <a:prstGeom prst="rect">
            <a:avLst/>
          </a:prstGeom>
          <a:effectLst>
            <a:glow rad="1295400">
              <a:schemeClr val="accent4">
                <a:satMod val="175000"/>
              </a:schemeClr>
            </a:glo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751BC1-DA10-44E9-833E-464C63D0A017}"/>
              </a:ext>
            </a:extLst>
          </p:cNvPr>
          <p:cNvSpPr txBox="1"/>
          <p:nvPr/>
        </p:nvSpPr>
        <p:spPr>
          <a:xfrm>
            <a:off x="11103996" y="6482109"/>
            <a:ext cx="3158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TABULA  RASA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1CC1E6-1946-4B54-945D-BF96ACE13A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476" y="319412"/>
            <a:ext cx="5133277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72A152-139C-4BC5-9E8B-5D1FD118E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78" y="2694630"/>
            <a:ext cx="4458318" cy="3666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599CC1-3310-4227-AA02-F2EB00763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7" y="1486929"/>
            <a:ext cx="5016215" cy="4874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794D5-3055-4E4E-B6A0-92EB785CF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21067476">
            <a:off x="1544542" y="2527484"/>
            <a:ext cx="4324270" cy="178706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6D29836-86D1-4271-99D2-F4D6CE2C107B}"/>
              </a:ext>
            </a:extLst>
          </p:cNvPr>
          <p:cNvSpPr/>
          <p:nvPr/>
        </p:nvSpPr>
        <p:spPr>
          <a:xfrm rot="21260187">
            <a:off x="2279725" y="3845514"/>
            <a:ext cx="4055840" cy="81984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561A7-D69C-483A-98A5-F1C524261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6" y="1648744"/>
            <a:ext cx="5016215" cy="4712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5FA086-0679-443D-8405-60BD5C5904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18900000">
            <a:off x="922048" y="1595493"/>
            <a:ext cx="4324272" cy="172773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E64012B-8D18-42BF-AE9B-26273DC2AA84}"/>
              </a:ext>
            </a:extLst>
          </p:cNvPr>
          <p:cNvSpPr/>
          <p:nvPr/>
        </p:nvSpPr>
        <p:spPr>
          <a:xfrm rot="20883438">
            <a:off x="1320768" y="2871251"/>
            <a:ext cx="5968762" cy="19111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EBE47-179D-46B8-A860-6F8CEAC24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203" y="596801"/>
            <a:ext cx="7669433" cy="44931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609D54-82A8-4AD8-BAB2-D53435FE31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10321087" y="4098580"/>
            <a:ext cx="4492289" cy="6022111"/>
          </a:xfrm>
          <a:prstGeom prst="rect">
            <a:avLst/>
          </a:prstGeom>
          <a:effectLst>
            <a:glow rad="1295400">
              <a:schemeClr val="accent4">
                <a:satMod val="175000"/>
              </a:schemeClr>
            </a:glo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751BC1-DA10-44E9-833E-464C63D0A017}"/>
              </a:ext>
            </a:extLst>
          </p:cNvPr>
          <p:cNvSpPr txBox="1"/>
          <p:nvPr/>
        </p:nvSpPr>
        <p:spPr>
          <a:xfrm>
            <a:off x="11103996" y="6482109"/>
            <a:ext cx="3158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TABULA  RASA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1CC1E6-1946-4B54-945D-BF96ACE13A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476" y="319412"/>
            <a:ext cx="5133277" cy="60416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6E64B3-4AC4-4C6D-B39F-9F7F124ECE0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7812" r="72978"/>
          <a:stretch/>
        </p:blipFill>
        <p:spPr>
          <a:xfrm>
            <a:off x="4504831" y="2361235"/>
            <a:ext cx="1324353" cy="17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14</Words>
  <Application>Microsoft Office PowerPoint</Application>
  <PresentationFormat>Widescreen</PresentationFormat>
  <Paragraphs>7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22</cp:revision>
  <dcterms:created xsi:type="dcterms:W3CDTF">2017-09-24T19:17:28Z</dcterms:created>
  <dcterms:modified xsi:type="dcterms:W3CDTF">2022-05-19T12:37:13Z</dcterms:modified>
</cp:coreProperties>
</file>