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1B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65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5C59A-26AE-49FB-9EB3-7C0ED40D1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FE66F8-A8AC-4B24-86C6-34655A956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A86B4-09E5-465F-8331-69B236F89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7F76B-2B1A-4CEC-8758-DA6D8A7E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CBCFF-629C-4041-BE4F-15A530517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60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DBE4A-3A02-4504-84FF-1C17B1D78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1C7510-98A7-4349-B60A-EFFE046B7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062AA-A07F-4D4D-A182-C87B1A5C9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9DD37-EE94-46D2-BA31-B71B518BA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FF1FA-0319-431D-B975-6D546ACE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36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0D949C-1631-44EA-9413-5F36BA226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58DA59-CD42-4A5D-BD56-42D65C67CB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44F0F-D231-4271-A02B-A294DFDC3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98BC7-0426-4B2D-9264-EAF0376C1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F2391-F7C0-40C2-8321-54F086E97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17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4F32-6FC9-4EEC-AD2E-8B3B6A9E4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38763-0A41-4212-8847-EE10FB92D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4CF6-25FF-44CE-B47D-AB2965E8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1C0DC-0525-414B-8B4A-92C4A0DC8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A1C53-52A7-4C64-B19B-0D25EA3E2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37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6A652-8A9C-43D6-A639-AE021E0E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652A9-EDC7-402F-9B3C-0D75F157A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40564-BA5A-4605-82DF-A3B873076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4E996-3B74-4F2D-9359-3D04082D0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4E94F-693B-4B96-AC7E-826C47DD7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6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C9DC2-03B1-4A99-833B-34185A65F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0F275-9FDB-443F-8A16-CA95CACF1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505F1A-A53A-41F9-9195-E83806CF2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9EDDB-2D93-4579-9505-E5797015E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9FE87-7A03-415F-9FCE-56760C390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33B9B-E3CB-4AD6-857B-EB39A8862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49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BFE31-F2E7-4477-936F-342B1B9FE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6A7B-67A8-4FA1-AB9E-C8568C0B4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5A707E-7B51-456D-9B9E-EECEF34D4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596F3C-FA47-48D4-8614-B6DCB4E779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34EB77-AD75-4E5D-8DC7-52DD4E050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98EAD6-87EF-4E8C-989A-EA98A869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CA89E0-76DC-47EA-AE59-1A4143801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9C1892-DEB7-49A6-BE47-2487F60E1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2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A6E8C-36B2-4253-B59E-09E209B1F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5BC96B-AACD-4AD6-AE39-D798A4949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36247-4B2A-4074-BE5D-C9DE8051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62F41F-D602-47FA-88F1-A744A4D0D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68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71715C-5E54-44E3-8DF0-2934A5A0C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FD3E37-9780-4A48-AF0E-FB44E9DC4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A5053-851C-43D6-A780-047D285CE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84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0D89F-11FA-47FD-8D9A-FB06E572C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AF18B-9801-4277-890E-2011400A0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FC0CB-AFA0-4B9A-88EB-70642DD17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6BA4C-01ED-4EAD-8264-B4F5522E9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BBABA8-83B9-4597-A781-74BFDD42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61155-DC9B-457E-85D4-20AAE31F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51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4EFFD-7AAE-4400-92D1-0531550F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46A5B9-429A-4A95-BB7D-8A2AD40585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1BB312-5524-4625-BC3F-F7846FF08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3E1B7-AC2A-4CDB-8114-8053BA925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603E6B-1AFC-4168-8954-48B7C0977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22AFE-8F4E-4A2E-B566-97BF11E6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862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2BE976-381D-4667-AA0C-C713A9651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4C4EC-0E3B-4F0E-89FD-6EF58D14C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0E5C6-2505-4C99-9BF6-CA953527EE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16CA-5AEF-4891-A4BE-E1AD0A24AB05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F8B14-85F9-4E7A-8517-96791CF8C4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FC906-A725-436D-BDD4-5B7CE9BF9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19F7-6E9D-4A04-BF73-CCF281BB0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0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mans face&#10;&#10;Description generated with very high confidence">
            <a:extLst>
              <a:ext uri="{FF2B5EF4-FFF2-40B4-BE49-F238E27FC236}">
                <a16:creationId xmlns:a16="http://schemas.microsoft.com/office/drawing/2014/main" id="{35C229FE-E584-4256-ABAB-CCA54A3ACD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264A6B8-971E-4CA8-AE54-65F9BB8DD8EC}"/>
              </a:ext>
            </a:extLst>
          </p:cNvPr>
          <p:cNvSpPr/>
          <p:nvPr/>
        </p:nvSpPr>
        <p:spPr>
          <a:xfrm>
            <a:off x="1219200" y="6056671"/>
            <a:ext cx="8888361" cy="4326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EE7643-71D8-49D1-9C64-73B835B52858}"/>
              </a:ext>
            </a:extLst>
          </p:cNvPr>
          <p:cNvSpPr txBox="1"/>
          <p:nvPr/>
        </p:nvSpPr>
        <p:spPr>
          <a:xfrm>
            <a:off x="1140542" y="6056671"/>
            <a:ext cx="1016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PLAY THIS </a:t>
            </a:r>
            <a:r>
              <a:rPr lang="en-GB" sz="3200" b="1" dirty="0">
                <a:ln>
                  <a:solidFill>
                    <a:sysClr val="windowText" lastClr="000000"/>
                  </a:solidFill>
                </a:ln>
                <a:solidFill>
                  <a:srgbClr val="B91BD6"/>
                </a:solidFill>
              </a:rPr>
              <a:t>VIDEO</a:t>
            </a:r>
            <a:r>
              <a:rPr lang="en-GB" sz="2800" b="1" dirty="0"/>
              <a:t> OR </a:t>
            </a:r>
            <a:r>
              <a:rPr lang="en-GB" sz="3200" b="1" dirty="0">
                <a:ln>
                  <a:solidFill>
                    <a:sysClr val="windowText" lastClr="000000"/>
                  </a:solidFill>
                </a:ln>
                <a:solidFill>
                  <a:srgbClr val="B91BD6"/>
                </a:solidFill>
              </a:rPr>
              <a:t>CHOOSE A LESSON </a:t>
            </a:r>
            <a:r>
              <a:rPr lang="en-GB" sz="2800" b="1" dirty="0"/>
              <a:t>FROM THE LIST BELOW</a:t>
            </a:r>
          </a:p>
        </p:txBody>
      </p:sp>
    </p:spTree>
    <p:extLst>
      <p:ext uri="{BB962C8B-B14F-4D97-AF65-F5344CB8AC3E}">
        <p14:creationId xmlns:p14="http://schemas.microsoft.com/office/powerpoint/2010/main" val="3667696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2017-09-21T16:29:28Z</dcterms:created>
  <dcterms:modified xsi:type="dcterms:W3CDTF">2017-09-21T16:36:52Z</dcterms:modified>
</cp:coreProperties>
</file>