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16" r:id="rId2"/>
    <p:sldId id="256" r:id="rId3"/>
    <p:sldId id="577" r:id="rId4"/>
    <p:sldId id="579" r:id="rId5"/>
    <p:sldId id="532" r:id="rId6"/>
    <p:sldId id="574" r:id="rId7"/>
    <p:sldId id="533" r:id="rId8"/>
    <p:sldId id="498" r:id="rId9"/>
    <p:sldId id="353" r:id="rId10"/>
    <p:sldId id="341" r:id="rId11"/>
    <p:sldId id="411" r:id="rId12"/>
    <p:sldId id="432" r:id="rId13"/>
    <p:sldId id="511" r:id="rId14"/>
    <p:sldId id="543" r:id="rId15"/>
    <p:sldId id="545" r:id="rId16"/>
    <p:sldId id="53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A625A"/>
    <a:srgbClr val="3067B2"/>
    <a:srgbClr val="FFFF66"/>
    <a:srgbClr val="AF1812"/>
    <a:srgbClr val="4D4D4D"/>
    <a:srgbClr val="0F0E09"/>
    <a:srgbClr val="DFE9F5"/>
    <a:srgbClr val="FFAB7C"/>
    <a:srgbClr val="ABB4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96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272" y="389"/>
      </p:cViewPr>
      <p:guideLst>
        <p:guide orient="horz" pos="220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0F2207-0BF8-4C6F-B43F-039082E59CF5}" type="datetimeFigureOut">
              <a:rPr lang="en-GB" smtClean="0"/>
              <a:t>16/01/2019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7AF82F-A1C7-484B-BBDE-3D302EE5DC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2716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5C1DB-3E25-4237-B919-706C344770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FBADD0-B0DA-417B-A7A9-1467E4FEF4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4EE967-4944-4973-B78F-7521565F1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F167F-8527-4460-BE2D-C1E409CCD4A9}" type="datetimeFigureOut">
              <a:rPr lang="en-GB" smtClean="0"/>
              <a:t>16/01/2019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DA1782-F1EB-4A3D-9C9B-30C970C79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121FA-6570-4F27-A02D-B689F32FB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54FF1-35CD-46C1-A0EA-F6EBBCD84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6375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A0FF8-6F1C-4B78-98CA-235EF29AC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7DC261-68B4-4182-B0B0-7DFF813411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240AAF-88D3-4A15-8017-BD934869D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F167F-8527-4460-BE2D-C1E409CCD4A9}" type="datetimeFigureOut">
              <a:rPr lang="en-GB" smtClean="0"/>
              <a:t>16/01/2019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A6EADB-4919-48EB-90EC-80490820F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D6EDB4-FCE4-4123-8172-346750AF5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54FF1-35CD-46C1-A0EA-F6EBBCD84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4556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084B64-2541-4671-84E4-DF9338A4E6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CDBFC5-D443-469A-9CCE-EA61713D26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80EA39-F2B7-474F-9969-5B95E6394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F167F-8527-4460-BE2D-C1E409CCD4A9}" type="datetimeFigureOut">
              <a:rPr lang="en-GB" smtClean="0"/>
              <a:t>16/01/2019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BC4248-A5C7-4A4E-951A-F16661ACB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DDF7F-6130-4615-8651-9E6FE1C91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54FF1-35CD-46C1-A0EA-F6EBBCD84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46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0AD9-D8EF-4FF8-8724-302FD7F12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2E459-983D-445E-BD27-2605A5259E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8759B2-78A8-47B5-9EF7-7BDC99C0E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F167F-8527-4460-BE2D-C1E409CCD4A9}" type="datetimeFigureOut">
              <a:rPr lang="en-GB" smtClean="0"/>
              <a:t>16/01/2019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E9C295-F136-462D-9ED1-DB8F32D45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6BDC1E-9B86-4B77-939D-1C363D1F4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54FF1-35CD-46C1-A0EA-F6EBBCD84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7440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476AD-F8B9-4720-8E7F-3718176C3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BAE154-055F-4077-8BBE-2A201CB09B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AB6FEF-F690-4D9A-8B3F-747B7714E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F167F-8527-4460-BE2D-C1E409CCD4A9}" type="datetimeFigureOut">
              <a:rPr lang="en-GB" smtClean="0"/>
              <a:t>16/01/2019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BD5C08-74C2-44BB-9A4B-2847374AB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94B40D-53B6-45D1-96B4-610785700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54FF1-35CD-46C1-A0EA-F6EBBCD84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6009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307CA-5774-4FDE-A0EB-72A29685B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DFBA2-59A1-46B2-AE90-2950D934D1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429214-D652-4834-A1C3-7CD0D8EA32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B4E885-F7E6-439A-8E70-BDCB9B323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F167F-8527-4460-BE2D-C1E409CCD4A9}" type="datetimeFigureOut">
              <a:rPr lang="en-GB" smtClean="0"/>
              <a:t>16/01/2019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32E2FD-A49D-4C01-9549-4A133A23C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74EA96-0B9F-40FB-9654-87A557500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54FF1-35CD-46C1-A0EA-F6EBBCD84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9978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39840-4003-464B-A284-97F00E7F2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B7AA54-487A-4C83-99FE-417B3CE231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C3AF29-76F2-421A-8C89-98BEDF0C0C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ABE6C0-BFB4-4474-8A5B-4716FE9BDC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C04E8A-C9FA-47C5-9549-E00CFDB596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800D8E-FBE3-4876-A8F8-C5A2A62D6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F167F-8527-4460-BE2D-C1E409CCD4A9}" type="datetimeFigureOut">
              <a:rPr lang="en-GB" smtClean="0"/>
              <a:t>16/01/2019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747002-8572-4284-A9D3-160424E25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3C5F05-0F14-4A52-82D6-859D68A91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54FF1-35CD-46C1-A0EA-F6EBBCD84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3052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C6A3F-DE6B-4769-BD79-BEDBA8F0E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04F44E-9D60-4775-A287-795B1A14B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F167F-8527-4460-BE2D-C1E409CCD4A9}" type="datetimeFigureOut">
              <a:rPr lang="en-GB" smtClean="0"/>
              <a:t>16/01/2019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26BB9D-1C02-436D-80C2-3E053A111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69D02C-3672-4C24-A348-8DF96D871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54FF1-35CD-46C1-A0EA-F6EBBCD84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4353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040C98-C09F-41D2-91A3-89D7547D3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F167F-8527-4460-BE2D-C1E409CCD4A9}" type="datetimeFigureOut">
              <a:rPr lang="en-GB" smtClean="0"/>
              <a:t>16/01/2019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334E36-27E8-4845-A392-8EA33295D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D6198B-D3D5-4550-A5A1-C826328EE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54FF1-35CD-46C1-A0EA-F6EBBCD84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8686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79FCE-BF49-4198-B94F-731F35B3B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7263E-10C5-4E48-9CEC-C7EF5E7C4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28242C-C1C6-4779-9130-F06AB00139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38D14C-C512-487F-B7DE-6FAD50189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F167F-8527-4460-BE2D-C1E409CCD4A9}" type="datetimeFigureOut">
              <a:rPr lang="en-GB" smtClean="0"/>
              <a:t>16/01/2019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A098CF-8FB1-4169-BC7F-FE1E586A9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3FBF3D-7DEF-416A-A8B5-BD84452E0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54FF1-35CD-46C1-A0EA-F6EBBCD84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9408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78D69-09DD-4373-A016-4760ADB2D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EA1EC2-AD87-422F-B41D-421A683C25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11256B-1E14-4C30-85DF-224C29C3B3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D62F5-68F2-4847-8091-94BFD79A9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F167F-8527-4460-BE2D-C1E409CCD4A9}" type="datetimeFigureOut">
              <a:rPr lang="en-GB" smtClean="0"/>
              <a:t>16/01/2019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74584D-95D8-4F51-A66E-43DBB2C65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1D16F-0C14-4E2A-B3F4-240A14F68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54FF1-35CD-46C1-A0EA-F6EBBCD84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8472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F98997-A83D-4155-8C4B-352B28EA0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C999C7-702C-4A9B-9C3C-4DC9DF7D97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CAECC1-8BDB-4021-8D10-32FE8D38BA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2F167F-8527-4460-BE2D-C1E409CCD4A9}" type="datetimeFigureOut">
              <a:rPr lang="en-GB" smtClean="0"/>
              <a:t>16/01/2019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35659-C24A-4FE2-BAE3-B4F7E7E2CD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042D0-92A5-4C88-822A-7532B61B18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754FF1-35CD-46C1-A0EA-F6EBBCD84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032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3.wdp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hyperlink" Target="http://www.pngall.com/trash-can-png" TargetMode="External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microsoft.com/office/2007/relationships/hdphoto" Target="../media/hdphoto5.wdp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wav"/><Relationship Id="rId3" Type="http://schemas.microsoft.com/office/2007/relationships/media" Target="../media/media5.wav"/><Relationship Id="rId7" Type="http://schemas.microsoft.com/office/2007/relationships/media" Target="../media/media7.wav"/><Relationship Id="rId12" Type="http://schemas.openxmlformats.org/officeDocument/2006/relationships/image" Target="../media/image6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audio" Target="../media/media6.wav"/><Relationship Id="rId11" Type="http://schemas.microsoft.com/office/2007/relationships/hdphoto" Target="../media/hdphoto2.wdp"/><Relationship Id="rId5" Type="http://schemas.microsoft.com/office/2007/relationships/media" Target="../media/media6.wav"/><Relationship Id="rId10" Type="http://schemas.openxmlformats.org/officeDocument/2006/relationships/image" Target="../media/image10.png"/><Relationship Id="rId4" Type="http://schemas.openxmlformats.org/officeDocument/2006/relationships/audio" Target="../media/media5.wav"/><Relationship Id="rId9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oon 8">
            <a:extLst>
              <a:ext uri="{FF2B5EF4-FFF2-40B4-BE49-F238E27FC236}">
                <a16:creationId xmlns:a16="http://schemas.microsoft.com/office/drawing/2014/main" id="{8033C11D-72B3-469F-A3C9-921F9385EC8E}"/>
              </a:ext>
            </a:extLst>
          </p:cNvPr>
          <p:cNvSpPr/>
          <p:nvPr/>
        </p:nvSpPr>
        <p:spPr>
          <a:xfrm rot="3646566">
            <a:off x="1047924" y="366754"/>
            <a:ext cx="1127869" cy="2130327"/>
          </a:xfrm>
          <a:prstGeom prst="moon">
            <a:avLst>
              <a:gd name="adj" fmla="val 65903"/>
            </a:avLst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5CD889-B754-4168-B3A3-9C0513079AEF}"/>
              </a:ext>
            </a:extLst>
          </p:cNvPr>
          <p:cNvSpPr txBox="1"/>
          <p:nvPr/>
        </p:nvSpPr>
        <p:spPr>
          <a:xfrm>
            <a:off x="4474234" y="279604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PREPOSITIONS</a:t>
            </a:r>
          </a:p>
        </p:txBody>
      </p:sp>
      <p:sp>
        <p:nvSpPr>
          <p:cNvPr id="3" name="Not Equal 2">
            <a:extLst>
              <a:ext uri="{FF2B5EF4-FFF2-40B4-BE49-F238E27FC236}">
                <a16:creationId xmlns:a16="http://schemas.microsoft.com/office/drawing/2014/main" id="{492B8E9D-A438-45A8-98F9-F02D156CC003}"/>
              </a:ext>
            </a:extLst>
          </p:cNvPr>
          <p:cNvSpPr/>
          <p:nvPr/>
        </p:nvSpPr>
        <p:spPr>
          <a:xfrm>
            <a:off x="660400" y="2971800"/>
            <a:ext cx="389467" cy="270933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Story Book">
            <a:hlinkClick r:id="" action="ppaction://media"/>
            <a:extLst>
              <a:ext uri="{FF2B5EF4-FFF2-40B4-BE49-F238E27FC236}">
                <a16:creationId xmlns:a16="http://schemas.microsoft.com/office/drawing/2014/main" id="{18759109-F016-4860-A574-1EA8A10B319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8" end="6311"/>
                </p14:media>
              </p:ext>
            </p:extLst>
          </p:nvPr>
        </p:nvPicPr>
        <p:blipFill rotWithShape="1">
          <a:blip r:embed="rId4"/>
          <a:srcRect r="12781" b="11901"/>
          <a:stretch/>
        </p:blipFill>
        <p:spPr>
          <a:xfrm>
            <a:off x="406944" y="2213150"/>
            <a:ext cx="3685974" cy="32424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68FC68-3968-4ED7-A8E9-ADB8106C78B7}"/>
              </a:ext>
            </a:extLst>
          </p:cNvPr>
          <p:cNvSpPr txBox="1"/>
          <p:nvPr/>
        </p:nvSpPr>
        <p:spPr>
          <a:xfrm>
            <a:off x="1527055" y="3107266"/>
            <a:ext cx="1654978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300" b="1" i="0" u="none" strike="noStrike" kern="1200" cap="none" spc="0" normalizeH="0" baseline="0" noProof="0" dirty="0">
                <a:ln w="381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8636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D06EDE-DFAA-4388-B260-54A123B6DF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48" y="1137250"/>
            <a:ext cx="11065917" cy="56252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E82BAB2-0E57-4D99-A16E-FF421C0C826D}"/>
              </a:ext>
            </a:extLst>
          </p:cNvPr>
          <p:cNvSpPr txBox="1"/>
          <p:nvPr/>
        </p:nvSpPr>
        <p:spPr>
          <a:xfrm>
            <a:off x="5606391" y="1766572"/>
            <a:ext cx="1654978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300" b="1" i="0" u="none" strike="noStrike" kern="1200" cap="none" spc="0" normalizeH="0" baseline="0" noProof="0" dirty="0">
                <a:ln w="381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8636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</a:p>
        </p:txBody>
      </p:sp>
    </p:spTree>
    <p:extLst>
      <p:ext uri="{BB962C8B-B14F-4D97-AF65-F5344CB8AC3E}">
        <p14:creationId xmlns:p14="http://schemas.microsoft.com/office/powerpoint/2010/main" val="1074663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9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mph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4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8" grpId="0"/>
      <p:bldP spid="8" grpId="1"/>
      <p:bldP spid="10" grpId="0"/>
      <p:bldP spid="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8CB19C-67BE-4033-801D-96148E7BC6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842" t="25684" r="33921" b="18877"/>
          <a:stretch/>
        </p:blipFill>
        <p:spPr>
          <a:xfrm>
            <a:off x="0" y="-1"/>
            <a:ext cx="7057608" cy="60735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9BD86B-0666-440B-8553-8B794DBC52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1707" y="1790299"/>
            <a:ext cx="4142468" cy="4142468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CE21CF51-D106-4E03-B4F6-23455AC56E6F}"/>
              </a:ext>
            </a:extLst>
          </p:cNvPr>
          <p:cNvSpPr/>
          <p:nvPr/>
        </p:nvSpPr>
        <p:spPr>
          <a:xfrm rot="1168654">
            <a:off x="1581883" y="340154"/>
            <a:ext cx="6816822" cy="4906613"/>
          </a:xfrm>
          <a:prstGeom prst="cloud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WONDER WHERE SHE IS </a:t>
            </a:r>
            <a:r>
              <a:rPr kumimoji="0" lang="en-GB" sz="7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glow rad="7493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en-GB" sz="5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AIRPORT?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D10063-5E84-412E-9BAB-77F83FA5D3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1674" y="204539"/>
            <a:ext cx="1046351" cy="19274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B84702-022B-4685-A557-CE75EE5416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6881" y="866957"/>
            <a:ext cx="1048603" cy="1926503"/>
          </a:xfrm>
          <a:prstGeom prst="rect">
            <a:avLst/>
          </a:prstGeom>
        </p:spPr>
      </p:pic>
      <p:pic>
        <p:nvPicPr>
          <p:cNvPr id="5" name="maryport">
            <a:hlinkClick r:id="" action="ppaction://media"/>
            <a:extLst>
              <a:ext uri="{FF2B5EF4-FFF2-40B4-BE49-F238E27FC236}">
                <a16:creationId xmlns:a16="http://schemas.microsoft.com/office/drawing/2014/main" id="{8FFBBDE6-E87C-4708-B722-0EA9195C56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96661" y="621304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359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mph" presetSubtype="0" fill="hold" nodeType="clickEffect">
                                  <p:stCondLst>
                                    <p:cond delay="7000"/>
                                  </p:stCondLst>
                                  <p:childTnLst>
                                    <p:animRot by="21600000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4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9E365E-E64B-4FB6-A293-04DB27F6723D}"/>
              </a:ext>
            </a:extLst>
          </p:cNvPr>
          <p:cNvSpPr txBox="1"/>
          <p:nvPr/>
        </p:nvSpPr>
        <p:spPr>
          <a:xfrm>
            <a:off x="1024689" y="250257"/>
            <a:ext cx="1014262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WHEN WE KNOW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RELATIVE POSITION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CAN </a:t>
            </a:r>
            <a:r>
              <a:rPr kumimoji="0" lang="en-GB" sz="6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ALSO</a:t>
            </a: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USE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723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5008C4-166E-4FAC-9762-6061AAFA7358}"/>
              </a:ext>
            </a:extLst>
          </p:cNvPr>
          <p:cNvSpPr txBox="1"/>
          <p:nvPr/>
        </p:nvSpPr>
        <p:spPr>
          <a:xfrm>
            <a:off x="1830774" y="4953927"/>
            <a:ext cx="8530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HOUSE IS 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4953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BEACH NEAR THE SEA</a:t>
            </a:r>
            <a:endParaRPr kumimoji="0" lang="en-GB" sz="36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Not Equal 2">
            <a:extLst>
              <a:ext uri="{FF2B5EF4-FFF2-40B4-BE49-F238E27FC236}">
                <a16:creationId xmlns:a16="http://schemas.microsoft.com/office/drawing/2014/main" id="{0645ECF0-E005-4977-BEC0-6374EE857F8C}"/>
              </a:ext>
            </a:extLst>
          </p:cNvPr>
          <p:cNvSpPr/>
          <p:nvPr/>
        </p:nvSpPr>
        <p:spPr>
          <a:xfrm>
            <a:off x="9067800" y="3215640"/>
            <a:ext cx="2682240" cy="1280160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03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6DC9B62-21E6-4783-ACAB-3CEF944D6C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4367" y="115723"/>
            <a:ext cx="8461981" cy="42309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B529FC-1A0B-4909-A5AD-F517E1AC58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877386" y="4775609"/>
            <a:ext cx="2346834" cy="10287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1C33AD-9C0B-456A-A801-075B397B8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" y="4261021"/>
            <a:ext cx="4974767" cy="192040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3B23DE-4804-4415-943E-6F41737FEFC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63"/>
          <a:stretch/>
        </p:blipFill>
        <p:spPr>
          <a:xfrm flipH="1">
            <a:off x="6096000" y="4794416"/>
            <a:ext cx="5568596" cy="10303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E21114-FE2E-4E01-AFAA-354924518D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706693"/>
            <a:ext cx="3584759" cy="4602879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8D90611F-7BF8-431A-8E56-BC9085A10861}"/>
              </a:ext>
            </a:extLst>
          </p:cNvPr>
          <p:cNvSpPr/>
          <p:nvPr/>
        </p:nvSpPr>
        <p:spPr>
          <a:xfrm rot="21067001">
            <a:off x="4700421" y="5118283"/>
            <a:ext cx="457200" cy="205881"/>
          </a:xfrm>
          <a:prstGeom prst="ellipse">
            <a:avLst/>
          </a:prstGeom>
          <a:solidFill>
            <a:srgbClr val="5B9C5C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EF77A1-5117-482A-A7DE-B86DF03A92E0}"/>
              </a:ext>
            </a:extLst>
          </p:cNvPr>
          <p:cNvSpPr txBox="1"/>
          <p:nvPr/>
        </p:nvSpPr>
        <p:spPr>
          <a:xfrm>
            <a:off x="1830775" y="5590032"/>
            <a:ext cx="8530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HOUSE IS 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4953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BEACH NEAR THE SEA</a:t>
            </a:r>
            <a:endParaRPr kumimoji="0" lang="en-GB" sz="36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EF99DA63-F3CB-41D4-B6C7-4A942973BDB1}"/>
              </a:ext>
            </a:extLst>
          </p:cNvPr>
          <p:cNvSpPr/>
          <p:nvPr/>
        </p:nvSpPr>
        <p:spPr>
          <a:xfrm>
            <a:off x="225873" y="217412"/>
            <a:ext cx="3546027" cy="2544076"/>
          </a:xfrm>
          <a:prstGeom prst="wedgeEllipseCallout">
            <a:avLst>
              <a:gd name="adj1" fmla="val 120221"/>
              <a:gd name="adj2" fmla="val 39114"/>
            </a:avLst>
          </a:prstGeom>
          <a:ln w="38100">
            <a:solidFill>
              <a:schemeClr val="tx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TREE 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6350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4572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THE BACK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4572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4572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4572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HOUSE</a:t>
            </a:r>
          </a:p>
        </p:txBody>
      </p:sp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A580076-3DAC-4293-BC07-8621ECB9E286}"/>
              </a:ext>
            </a:extLst>
          </p:cNvPr>
          <p:cNvSpPr/>
          <p:nvPr/>
        </p:nvSpPr>
        <p:spPr>
          <a:xfrm>
            <a:off x="1655624" y="3056989"/>
            <a:ext cx="3546027" cy="2375332"/>
          </a:xfrm>
          <a:prstGeom prst="wedgeEllipseCallout">
            <a:avLst>
              <a:gd name="adj1" fmla="val 117214"/>
              <a:gd name="adj2" fmla="val 120"/>
            </a:avLst>
          </a:prstGeom>
          <a:ln w="38100">
            <a:solidFill>
              <a:schemeClr val="tx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DOOR 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6350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4699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THE FRONT OF </a:t>
            </a: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HOUSE</a:t>
            </a:r>
            <a:endParaRPr kumimoji="0" lang="en-GB" sz="32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picture containing cup, sitting, table, indoor&#10;&#10;Description generated with very high confidence">
            <a:extLst>
              <a:ext uri="{FF2B5EF4-FFF2-40B4-BE49-F238E27FC236}">
                <a16:creationId xmlns:a16="http://schemas.microsoft.com/office/drawing/2014/main" id="{594482A4-8956-4D48-A41B-1289C791D6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9287768" y="4033039"/>
            <a:ext cx="923273" cy="1231031"/>
          </a:xfrm>
          <a:prstGeom prst="rect">
            <a:avLst/>
          </a:prstGeom>
        </p:spPr>
      </p:pic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B737285C-64BE-4E29-8DDE-E421EE451B6B}"/>
              </a:ext>
            </a:extLst>
          </p:cNvPr>
          <p:cNvSpPr/>
          <p:nvPr/>
        </p:nvSpPr>
        <p:spPr>
          <a:xfrm>
            <a:off x="7995546" y="610444"/>
            <a:ext cx="3546027" cy="2818556"/>
          </a:xfrm>
          <a:prstGeom prst="wedgeEllipseCallout">
            <a:avLst>
              <a:gd name="adj1" fmla="val -4314"/>
              <a:gd name="adj2" fmla="val 70204"/>
            </a:avLst>
          </a:prstGeom>
          <a:ln w="38100">
            <a:solidFill>
              <a:schemeClr val="tx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BIN IS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6350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4064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THE SIDE OF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HOUSE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CE35931-3177-4F6A-A9B0-A98E8968997F}"/>
              </a:ext>
            </a:extLst>
          </p:cNvPr>
          <p:cNvSpPr txBox="1"/>
          <p:nvPr/>
        </p:nvSpPr>
        <p:spPr>
          <a:xfrm>
            <a:off x="3134100" y="5962042"/>
            <a:ext cx="592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RELATIVE POSITIONS!</a:t>
            </a:r>
          </a:p>
        </p:txBody>
      </p:sp>
    </p:spTree>
    <p:extLst>
      <p:ext uri="{BB962C8B-B14F-4D97-AF65-F5344CB8AC3E}">
        <p14:creationId xmlns:p14="http://schemas.microsoft.com/office/powerpoint/2010/main" val="226765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2" grpId="0" animBg="1"/>
      <p:bldP spid="14" grpId="0" animBg="1"/>
      <p:bldP spid="18" grpId="0" animBg="1"/>
      <p:bldP spid="19" grpId="0"/>
      <p:bldP spid="1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9E365E-E64B-4FB6-A293-04DB27F6723D}"/>
              </a:ext>
            </a:extLst>
          </p:cNvPr>
          <p:cNvSpPr txBox="1"/>
          <p:nvPr/>
        </p:nvSpPr>
        <p:spPr>
          <a:xfrm>
            <a:off x="1024689" y="1321001"/>
            <a:ext cx="1014262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6000" b="1" dirty="0">
                <a:solidFill>
                  <a:prstClr val="black"/>
                </a:solidFill>
              </a:rPr>
              <a:t>WE CAN USE  </a:t>
            </a:r>
          </a:p>
          <a:p>
            <a:pPr lvl="0" algn="ctr">
              <a:defRPr/>
            </a:pPr>
            <a:r>
              <a:rPr lang="en-GB" sz="8000" b="1" dirty="0">
                <a:solidFill>
                  <a:prstClr val="black"/>
                </a:solidFill>
                <a:effectLst>
                  <a:glow rad="723900">
                    <a:srgbClr val="FFC000">
                      <a:satMod val="175000"/>
                    </a:srgbClr>
                  </a:glow>
                </a:effectLst>
              </a:rPr>
              <a:t>AT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WHEN WE KNOW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lang="en-GB" sz="6000" b="1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Calibri" panose="020F0502020204030204"/>
              </a:rPr>
              <a:t>SPECIFIC</a:t>
            </a:r>
            <a:r>
              <a:rPr kumimoji="0" lang="en-GB" sz="6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POSITION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0" b="1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Calibri" panose="020F0502020204030204"/>
              </a:rPr>
              <a:t>EXACTLY</a:t>
            </a:r>
            <a:r>
              <a:rPr kumimoji="0" lang="en-GB" sz="6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4" name="SPECIFIC AT">
            <a:hlinkClick r:id="" action="ppaction://media"/>
            <a:extLst>
              <a:ext uri="{FF2B5EF4-FFF2-40B4-BE49-F238E27FC236}">
                <a16:creationId xmlns:a16="http://schemas.microsoft.com/office/drawing/2014/main" id="{C6C6546B-73B5-4AEA-A22C-BD2F405885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75342" y="13210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140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FC519F-F14B-41D7-939D-5B576377C9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77"/>
          <a:stretch/>
        </p:blipFill>
        <p:spPr>
          <a:xfrm>
            <a:off x="0" y="35832"/>
            <a:ext cx="12192000" cy="7198345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A79CF04D-243E-46F2-B4C4-5F90A49FA92E}"/>
              </a:ext>
            </a:extLst>
          </p:cNvPr>
          <p:cNvSpPr/>
          <p:nvPr/>
        </p:nvSpPr>
        <p:spPr>
          <a:xfrm>
            <a:off x="92597" y="706056"/>
            <a:ext cx="2754775" cy="2722944"/>
          </a:xfrm>
          <a:prstGeom prst="wedgeEllipseCallout">
            <a:avLst>
              <a:gd name="adj1" fmla="val 114192"/>
              <a:gd name="adj2" fmla="val 91831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ysClr val="windowText" lastClr="000000"/>
                </a:solidFill>
              </a:rPr>
              <a:t>THE TREASURE IS…</a:t>
            </a: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C65600A2-1FFA-4204-A8AA-DC4BD65BDBC1}"/>
              </a:ext>
            </a:extLst>
          </p:cNvPr>
          <p:cNvSpPr/>
          <p:nvPr/>
        </p:nvSpPr>
        <p:spPr>
          <a:xfrm>
            <a:off x="8057909" y="868102"/>
            <a:ext cx="3713545" cy="3801319"/>
          </a:xfrm>
          <a:prstGeom prst="wedgeEllipseCallout">
            <a:avLst>
              <a:gd name="adj1" fmla="val -90876"/>
              <a:gd name="adj2" fmla="val 58120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b="1" dirty="0">
                <a:solidFill>
                  <a:sysClr val="windowText" lastClr="000000"/>
                </a:solidFill>
                <a:effectLst>
                  <a:glow rad="1206500">
                    <a:schemeClr val="accent4">
                      <a:satMod val="175000"/>
                    </a:schemeClr>
                  </a:glow>
                </a:effectLst>
              </a:rPr>
              <a:t>AT</a:t>
            </a:r>
            <a:r>
              <a:rPr lang="en-GB" sz="4400" b="1" dirty="0">
                <a:solidFill>
                  <a:sysClr val="windowText" lastClr="000000"/>
                </a:solidFill>
              </a:rPr>
              <a:t> </a:t>
            </a:r>
          </a:p>
          <a:p>
            <a:pPr algn="ctr"/>
            <a:r>
              <a:rPr lang="en-GB" sz="4400" b="1" dirty="0">
                <a:solidFill>
                  <a:sysClr val="windowText" lastClr="000000"/>
                </a:solidFill>
              </a:rPr>
              <a:t>THE </a:t>
            </a:r>
            <a:r>
              <a:rPr lang="en-GB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WHITE</a:t>
            </a:r>
            <a:r>
              <a:rPr lang="en-GB" sz="4400" b="1" dirty="0">
                <a:solidFill>
                  <a:sysClr val="windowText" lastClr="000000"/>
                </a:solidFill>
              </a:rPr>
              <a:t> ROCKS</a:t>
            </a:r>
          </a:p>
        </p:txBody>
      </p:sp>
      <p:sp>
        <p:nvSpPr>
          <p:cNvPr id="4" name="Not Equal 3">
            <a:extLst>
              <a:ext uri="{FF2B5EF4-FFF2-40B4-BE49-F238E27FC236}">
                <a16:creationId xmlns:a16="http://schemas.microsoft.com/office/drawing/2014/main" id="{D67E6FDF-297D-4BEE-8CAF-41F84ECC038E}"/>
              </a:ext>
            </a:extLst>
          </p:cNvPr>
          <p:cNvSpPr/>
          <p:nvPr/>
        </p:nvSpPr>
        <p:spPr>
          <a:xfrm>
            <a:off x="3669175" y="150471"/>
            <a:ext cx="1122744" cy="555585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22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FC519F-F14B-41D7-939D-5B576377C9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77"/>
          <a:stretch/>
        </p:blipFill>
        <p:spPr>
          <a:xfrm>
            <a:off x="0" y="35832"/>
            <a:ext cx="12192000" cy="7198345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A79CF04D-243E-46F2-B4C4-5F90A49FA92E}"/>
              </a:ext>
            </a:extLst>
          </p:cNvPr>
          <p:cNvSpPr/>
          <p:nvPr/>
        </p:nvSpPr>
        <p:spPr>
          <a:xfrm>
            <a:off x="92597" y="706056"/>
            <a:ext cx="2754775" cy="2722944"/>
          </a:xfrm>
          <a:prstGeom prst="wedgeEllipseCallout">
            <a:avLst>
              <a:gd name="adj1" fmla="val 114192"/>
              <a:gd name="adj2" fmla="val 91831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ysClr val="windowText" lastClr="000000"/>
                </a:solidFill>
              </a:rPr>
              <a:t>THE TREASURE IS…</a:t>
            </a: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C65600A2-1FFA-4204-A8AA-DC4BD65BDBC1}"/>
              </a:ext>
            </a:extLst>
          </p:cNvPr>
          <p:cNvSpPr/>
          <p:nvPr/>
        </p:nvSpPr>
        <p:spPr>
          <a:xfrm>
            <a:off x="8057909" y="868102"/>
            <a:ext cx="3713545" cy="3801319"/>
          </a:xfrm>
          <a:prstGeom prst="wedgeEllipseCallout">
            <a:avLst>
              <a:gd name="adj1" fmla="val -91390"/>
              <a:gd name="adj2" fmla="val 58621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b="1" dirty="0">
                <a:solidFill>
                  <a:sysClr val="windowText" lastClr="000000"/>
                </a:solidFill>
                <a:effectLst>
                  <a:glow rad="1206500">
                    <a:schemeClr val="accent4">
                      <a:satMod val="175000"/>
                    </a:schemeClr>
                  </a:glow>
                </a:effectLst>
              </a:rPr>
              <a:t>AT</a:t>
            </a:r>
            <a:r>
              <a:rPr lang="en-GB" sz="4400" b="1" dirty="0">
                <a:solidFill>
                  <a:sysClr val="windowText" lastClr="000000"/>
                </a:solidFill>
              </a:rPr>
              <a:t> </a:t>
            </a:r>
          </a:p>
          <a:p>
            <a:pPr algn="ctr"/>
            <a:r>
              <a:rPr lang="en-GB" sz="4400" b="1" dirty="0">
                <a:solidFill>
                  <a:sysClr val="windowText" lastClr="000000"/>
                </a:solidFill>
              </a:rPr>
              <a:t>THE </a:t>
            </a:r>
            <a:r>
              <a:rPr lang="en-GB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WHITE</a:t>
            </a:r>
            <a:r>
              <a:rPr lang="en-GB" sz="4400" b="1" dirty="0">
                <a:solidFill>
                  <a:sysClr val="windowText" lastClr="000000"/>
                </a:solidFill>
              </a:rPr>
              <a:t> ROCKS</a:t>
            </a:r>
          </a:p>
        </p:txBody>
      </p:sp>
      <p:sp>
        <p:nvSpPr>
          <p:cNvPr id="4" name="Not Equal 3">
            <a:extLst>
              <a:ext uri="{FF2B5EF4-FFF2-40B4-BE49-F238E27FC236}">
                <a16:creationId xmlns:a16="http://schemas.microsoft.com/office/drawing/2014/main" id="{D67E6FDF-297D-4BEE-8CAF-41F84ECC038E}"/>
              </a:ext>
            </a:extLst>
          </p:cNvPr>
          <p:cNvSpPr/>
          <p:nvPr/>
        </p:nvSpPr>
        <p:spPr>
          <a:xfrm>
            <a:off x="3669175" y="150471"/>
            <a:ext cx="1122744" cy="555585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701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animRot by="21600000">
                                      <p:cBhvr>
                                        <p:cTn id="6" dur="4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021E67C3-D11E-4A52-936D-B5A6FBAE140C}"/>
              </a:ext>
            </a:extLst>
          </p:cNvPr>
          <p:cNvSpPr txBox="1"/>
          <p:nvPr/>
        </p:nvSpPr>
        <p:spPr>
          <a:xfrm>
            <a:off x="1830775" y="5889776"/>
            <a:ext cx="8530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PROFESSOR IS 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4953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WHITEBOARD</a:t>
            </a:r>
            <a:endParaRPr kumimoji="0" lang="en-GB" sz="36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AT">
            <a:hlinkClick r:id="" action="ppaction://media"/>
            <a:extLst>
              <a:ext uri="{FF2B5EF4-FFF2-40B4-BE49-F238E27FC236}">
                <a16:creationId xmlns:a16="http://schemas.microsoft.com/office/drawing/2014/main" id="{F1058079-DD9A-4E05-A17F-51FDCA60F0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24148" y="2545423"/>
            <a:ext cx="406400" cy="40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6BB1D7-182B-44BA-950D-E2D91F6893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746" y="198783"/>
            <a:ext cx="5852667" cy="4365114"/>
          </a:xfrm>
          <a:prstGeom prst="rect">
            <a:avLst/>
          </a:prstGeom>
        </p:spPr>
      </p:pic>
      <p:sp>
        <p:nvSpPr>
          <p:cNvPr id="14" name="Cloud 13">
            <a:extLst>
              <a:ext uri="{FF2B5EF4-FFF2-40B4-BE49-F238E27FC236}">
                <a16:creationId xmlns:a16="http://schemas.microsoft.com/office/drawing/2014/main" id="{DDA6F3CE-D32D-4E7F-9A87-04421E928F8B}"/>
              </a:ext>
            </a:extLst>
          </p:cNvPr>
          <p:cNvSpPr/>
          <p:nvPr/>
        </p:nvSpPr>
        <p:spPr>
          <a:xfrm>
            <a:off x="785139" y="948817"/>
            <a:ext cx="4225491" cy="319321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MY EXACT POSITION IS</a:t>
            </a:r>
          </a:p>
          <a:p>
            <a:pPr algn="ctr"/>
            <a:endParaRPr lang="en-GB" sz="2800" b="1" dirty="0"/>
          </a:p>
          <a:p>
            <a:pPr algn="ctr"/>
            <a:endParaRPr lang="en-GB" sz="2800" b="1" dirty="0"/>
          </a:p>
          <a:p>
            <a:pPr algn="ctr"/>
            <a:r>
              <a:rPr lang="en-GB" sz="900" b="1" dirty="0"/>
              <a:t> </a:t>
            </a:r>
          </a:p>
          <a:p>
            <a:pPr algn="ctr"/>
            <a:r>
              <a:rPr lang="en-GB" sz="1000" b="1" dirty="0"/>
              <a:t> </a:t>
            </a:r>
          </a:p>
          <a:p>
            <a:pPr algn="ctr"/>
            <a:r>
              <a:rPr lang="en-GB" sz="2800" b="1" dirty="0"/>
              <a:t>THIS BOARD!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DCEA548-4D7F-4D04-B404-CEBD0DFE32BA}"/>
              </a:ext>
            </a:extLst>
          </p:cNvPr>
          <p:cNvSpPr/>
          <p:nvPr/>
        </p:nvSpPr>
        <p:spPr>
          <a:xfrm>
            <a:off x="1961452" y="1982450"/>
            <a:ext cx="162725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8800" b="1" dirty="0">
                <a:solidFill>
                  <a:prstClr val="black"/>
                </a:solidFill>
                <a:effectLst>
                  <a:glow rad="495300">
                    <a:srgbClr val="FFC000">
                      <a:satMod val="175000"/>
                    </a:srgbClr>
                  </a:glow>
                </a:effectLst>
              </a:rPr>
              <a:t>AT</a:t>
            </a:r>
            <a:endParaRPr lang="en-GB" sz="8800" b="1" dirty="0">
              <a:solidFill>
                <a:prstClr val="white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DF710B-BC78-4773-8371-08DA86B630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36251" y="1060498"/>
            <a:ext cx="4365114" cy="473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32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0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fill="hold" grpId="1" nodeType="click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grpId="0" nodeType="click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2" grpId="0" build="allAtOnce"/>
      <p:bldP spid="14" grpId="0" animBg="1"/>
      <p:bldP spid="15" grpId="0"/>
      <p:bldP spid="1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B03D28-527E-4421-9EEF-CB90C2641107}"/>
              </a:ext>
            </a:extLst>
          </p:cNvPr>
          <p:cNvSpPr txBox="1"/>
          <p:nvPr/>
        </p:nvSpPr>
        <p:spPr>
          <a:xfrm>
            <a:off x="1558724" y="2100160"/>
            <a:ext cx="9074552" cy="38779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5000" b="1" dirty="0">
                <a:ln w="571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498600">
                    <a:schemeClr val="accent4">
                      <a:satMod val="175000"/>
                    </a:schemeClr>
                  </a:glow>
                </a:effectLst>
              </a:rPr>
              <a:t>AT</a:t>
            </a:r>
            <a:r>
              <a:rPr lang="en-GB" sz="9600" b="1" dirty="0"/>
              <a:t> </a:t>
            </a:r>
          </a:p>
          <a:p>
            <a:pPr algn="ctr"/>
            <a:r>
              <a:rPr lang="en-GB" sz="9600" b="1" dirty="0"/>
              <a:t>FOR PLACE</a:t>
            </a:r>
          </a:p>
        </p:txBody>
      </p:sp>
    </p:spTree>
    <p:extLst>
      <p:ext uri="{BB962C8B-B14F-4D97-AF65-F5344CB8AC3E}">
        <p14:creationId xmlns:p14="http://schemas.microsoft.com/office/powerpoint/2010/main" val="608705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5CD889-B754-4168-B3A3-9C0513079AEF}"/>
              </a:ext>
            </a:extLst>
          </p:cNvPr>
          <p:cNvSpPr txBox="1"/>
          <p:nvPr/>
        </p:nvSpPr>
        <p:spPr>
          <a:xfrm>
            <a:off x="4474234" y="279604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PREPOSITIONS</a:t>
            </a:r>
          </a:p>
        </p:txBody>
      </p:sp>
      <p:sp>
        <p:nvSpPr>
          <p:cNvPr id="3" name="Not Equal 2">
            <a:extLst>
              <a:ext uri="{FF2B5EF4-FFF2-40B4-BE49-F238E27FC236}">
                <a16:creationId xmlns:a16="http://schemas.microsoft.com/office/drawing/2014/main" id="{492B8E9D-A438-45A8-98F9-F02D156CC003}"/>
              </a:ext>
            </a:extLst>
          </p:cNvPr>
          <p:cNvSpPr/>
          <p:nvPr/>
        </p:nvSpPr>
        <p:spPr>
          <a:xfrm>
            <a:off x="660400" y="2971800"/>
            <a:ext cx="389467" cy="270933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4E725B-2418-4BE9-A588-2FBD2C144F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352" y="594114"/>
            <a:ext cx="11071296" cy="5669771"/>
          </a:xfrm>
          <a:prstGeom prst="rect">
            <a:avLst/>
          </a:prstGeom>
        </p:spPr>
      </p:pic>
      <p:pic>
        <p:nvPicPr>
          <p:cNvPr id="12" name="ATAMP2">
            <a:hlinkClick r:id="" action="ppaction://media"/>
            <a:extLst>
              <a:ext uri="{FF2B5EF4-FFF2-40B4-BE49-F238E27FC236}">
                <a16:creationId xmlns:a16="http://schemas.microsoft.com/office/drawing/2014/main" id="{1B07B0C9-DB4A-42DA-BDCD-3597D57EB1E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6303.9999"/>
                </p14:media>
              </p:ext>
            </p:extLst>
          </p:nvPr>
        </p:nvPicPr>
        <p:blipFill rotWithShape="1">
          <a:blip r:embed="rId5">
            <a:lum bright="20000" contrast="20000"/>
          </a:blip>
          <a:srcRect l="27869" t="23797" r="32130" b="30171"/>
          <a:stretch/>
        </p:blipFill>
        <p:spPr>
          <a:xfrm>
            <a:off x="914400" y="2758440"/>
            <a:ext cx="3657600" cy="315688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26226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5CD889-B754-4168-B3A3-9C0513079AEF}"/>
              </a:ext>
            </a:extLst>
          </p:cNvPr>
          <p:cNvSpPr txBox="1"/>
          <p:nvPr/>
        </p:nvSpPr>
        <p:spPr>
          <a:xfrm>
            <a:off x="4474234" y="279604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PREPOSITIONS</a:t>
            </a:r>
          </a:p>
        </p:txBody>
      </p:sp>
      <p:sp>
        <p:nvSpPr>
          <p:cNvPr id="3" name="Not Equal 2">
            <a:extLst>
              <a:ext uri="{FF2B5EF4-FFF2-40B4-BE49-F238E27FC236}">
                <a16:creationId xmlns:a16="http://schemas.microsoft.com/office/drawing/2014/main" id="{492B8E9D-A438-45A8-98F9-F02D156CC003}"/>
              </a:ext>
            </a:extLst>
          </p:cNvPr>
          <p:cNvSpPr/>
          <p:nvPr/>
        </p:nvSpPr>
        <p:spPr>
          <a:xfrm>
            <a:off x="660400" y="2971800"/>
            <a:ext cx="389467" cy="270933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4E725B-2418-4BE9-A588-2FBD2C144F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352" y="594114"/>
            <a:ext cx="11071296" cy="5669771"/>
          </a:xfrm>
          <a:prstGeom prst="rect">
            <a:avLst/>
          </a:prstGeom>
        </p:spPr>
      </p:pic>
      <p:pic>
        <p:nvPicPr>
          <p:cNvPr id="12" name="ATAMP2">
            <a:hlinkClick r:id="" action="ppaction://media"/>
            <a:extLst>
              <a:ext uri="{FF2B5EF4-FFF2-40B4-BE49-F238E27FC236}">
                <a16:creationId xmlns:a16="http://schemas.microsoft.com/office/drawing/2014/main" id="{1B07B0C9-DB4A-42DA-BDCD-3597D57EB1E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6303.9999"/>
                </p14:media>
              </p:ext>
            </p:extLst>
          </p:nvPr>
        </p:nvPicPr>
        <p:blipFill rotWithShape="1">
          <a:blip r:embed="rId5">
            <a:lum bright="20000" contrast="20000"/>
          </a:blip>
          <a:srcRect l="27869" t="23797" r="32130" b="30171"/>
          <a:stretch/>
        </p:blipFill>
        <p:spPr>
          <a:xfrm>
            <a:off x="914400" y="2758440"/>
            <a:ext cx="3657600" cy="315688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722763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5CD889-B754-4168-B3A3-9C0513079AEF}"/>
              </a:ext>
            </a:extLst>
          </p:cNvPr>
          <p:cNvSpPr txBox="1"/>
          <p:nvPr/>
        </p:nvSpPr>
        <p:spPr>
          <a:xfrm>
            <a:off x="4474234" y="279604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PREPOSITIONS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D06EDE-DFAA-4388-B260-54A123B6DF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989" y="946066"/>
            <a:ext cx="10555230" cy="5365630"/>
          </a:xfrm>
          <a:prstGeom prst="rect">
            <a:avLst/>
          </a:prstGeom>
        </p:spPr>
      </p:pic>
      <p:sp>
        <p:nvSpPr>
          <p:cNvPr id="3" name="Not Equal 2">
            <a:extLst>
              <a:ext uri="{FF2B5EF4-FFF2-40B4-BE49-F238E27FC236}">
                <a16:creationId xmlns:a16="http://schemas.microsoft.com/office/drawing/2014/main" id="{492B8E9D-A438-45A8-98F9-F02D156CC003}"/>
              </a:ext>
            </a:extLst>
          </p:cNvPr>
          <p:cNvSpPr/>
          <p:nvPr/>
        </p:nvSpPr>
        <p:spPr>
          <a:xfrm>
            <a:off x="660400" y="2971800"/>
            <a:ext cx="389467" cy="270933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6D0375-E264-4904-8F74-C011A2556A40}"/>
              </a:ext>
            </a:extLst>
          </p:cNvPr>
          <p:cNvSpPr/>
          <p:nvPr/>
        </p:nvSpPr>
        <p:spPr>
          <a:xfrm>
            <a:off x="7193279" y="1002448"/>
            <a:ext cx="4489881" cy="24265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C3E5A9-B082-458F-9F99-385D5352900A}"/>
              </a:ext>
            </a:extLst>
          </p:cNvPr>
          <p:cNvSpPr/>
          <p:nvPr/>
        </p:nvSpPr>
        <p:spPr>
          <a:xfrm>
            <a:off x="3566161" y="3500438"/>
            <a:ext cx="5211240" cy="24265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68FC68-3968-4ED7-A8E9-ADB8106C78B7}"/>
              </a:ext>
            </a:extLst>
          </p:cNvPr>
          <p:cNvSpPr txBox="1"/>
          <p:nvPr/>
        </p:nvSpPr>
        <p:spPr>
          <a:xfrm>
            <a:off x="5328586" y="1897808"/>
            <a:ext cx="1654978" cy="1831271"/>
          </a:xfrm>
          <a:prstGeom prst="rect">
            <a:avLst/>
          </a:prstGeom>
          <a:noFill/>
          <a:effectLst>
            <a:glow rad="1016000">
              <a:schemeClr val="accent4">
                <a:satMod val="175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300" b="1" i="0" u="none" strike="noStrike" kern="1200" cap="none" spc="0" normalizeH="0" baseline="0" noProof="0" dirty="0">
                <a:ln w="381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206500">
                    <a:schemeClr val="accent4">
                      <a:satMod val="175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</a:p>
        </p:txBody>
      </p:sp>
    </p:spTree>
    <p:extLst>
      <p:ext uri="{BB962C8B-B14F-4D97-AF65-F5344CB8AC3E}">
        <p14:creationId xmlns:p14="http://schemas.microsoft.com/office/powerpoint/2010/main" val="131610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CC31DDC-E6DD-4352-BC25-8E10320FFD6B}"/>
              </a:ext>
            </a:extLst>
          </p:cNvPr>
          <p:cNvSpPr txBox="1"/>
          <p:nvPr/>
        </p:nvSpPr>
        <p:spPr>
          <a:xfrm>
            <a:off x="3826366" y="71561"/>
            <a:ext cx="4539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IMPORTANT NOTE!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D63C93-4BDC-47DE-8E7E-A60DD82806F7}"/>
              </a:ext>
            </a:extLst>
          </p:cNvPr>
          <p:cNvSpPr/>
          <p:nvPr/>
        </p:nvSpPr>
        <p:spPr>
          <a:xfrm>
            <a:off x="427435" y="1167967"/>
            <a:ext cx="2795002" cy="1165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en-GB" sz="80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  <a:r>
              <a:rPr kumimoji="0" lang="en-GB" sz="80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GB" sz="80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GB" sz="80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E89CE3-D6A1-4F77-BF32-FCCC9A4C5F9E}"/>
              </a:ext>
            </a:extLst>
          </p:cNvPr>
          <p:cNvSpPr txBox="1"/>
          <p:nvPr/>
        </p:nvSpPr>
        <p:spPr>
          <a:xfrm>
            <a:off x="1870363" y="2722397"/>
            <a:ext cx="8451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 w="19050">
                  <a:solidFill>
                    <a:schemeClr val="tx1"/>
                  </a:solidFill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LOCATION</a:t>
            </a:r>
            <a:r>
              <a:rPr kumimoji="0" lang="en-GB" sz="6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en-GB" sz="6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POSITION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413F7B-9697-45C6-96F2-79288ECD2FCB}"/>
              </a:ext>
            </a:extLst>
          </p:cNvPr>
          <p:cNvSpPr txBox="1"/>
          <p:nvPr/>
        </p:nvSpPr>
        <p:spPr>
          <a:xfrm>
            <a:off x="3222437" y="1396979"/>
            <a:ext cx="5747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HAS TWO ASPECTS</a:t>
            </a:r>
          </a:p>
        </p:txBody>
      </p:sp>
      <p:sp>
        <p:nvSpPr>
          <p:cNvPr id="18" name="Callout: Up Arrow 17">
            <a:extLst>
              <a:ext uri="{FF2B5EF4-FFF2-40B4-BE49-F238E27FC236}">
                <a16:creationId xmlns:a16="http://schemas.microsoft.com/office/drawing/2014/main" id="{803BE06A-48AB-41B8-BDF5-4DF77EE8CEBF}"/>
              </a:ext>
            </a:extLst>
          </p:cNvPr>
          <p:cNvSpPr/>
          <p:nvPr/>
        </p:nvSpPr>
        <p:spPr>
          <a:xfrm>
            <a:off x="2027383" y="3629891"/>
            <a:ext cx="3422073" cy="2567710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GENERAL AREA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65A3AD9-1967-46CE-9621-F073B3C89E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629891"/>
            <a:ext cx="3670110" cy="2944623"/>
          </a:xfrm>
          <a:prstGeom prst="rect">
            <a:avLst/>
          </a:prstGeom>
        </p:spPr>
      </p:pic>
      <p:pic>
        <p:nvPicPr>
          <p:cNvPr id="20" name="BEFORE- YO2017-01-06-18-35-20-709">
            <a:hlinkClick r:id="" action="ppaction://media"/>
            <a:extLst>
              <a:ext uri="{FF2B5EF4-FFF2-40B4-BE49-F238E27FC236}">
                <a16:creationId xmlns:a16="http://schemas.microsoft.com/office/drawing/2014/main" id="{A3BD51E2-4CEA-4EC1-8289-1296D4F530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90348" y="6072745"/>
            <a:ext cx="452084" cy="45208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4B14778-567F-410F-A0C1-1701EDE53E49}"/>
              </a:ext>
            </a:extLst>
          </p:cNvPr>
          <p:cNvSpPr txBox="1"/>
          <p:nvPr/>
        </p:nvSpPr>
        <p:spPr>
          <a:xfrm>
            <a:off x="2961259" y="6263219"/>
            <a:ext cx="6269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STOP THE VIDEO WHILE YOU CHECK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CF4B7AD-1DB6-4391-818D-EB261A685F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82778">
            <a:off x="8478825" y="215270"/>
            <a:ext cx="3088421" cy="286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63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2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mph" presetSubtype="0" fill="remove" grpId="3" nodeType="clickEffect">
                                  <p:stCondLst>
                                    <p:cond delay="1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mph" presetSubtype="0" fill="remove" grpId="4" nodeType="clickEffect">
                                  <p:stCondLst>
                                    <p:cond delay="1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mph" presetSubtype="0" fill="remove" grpId="5" nodeType="clickEffect">
                                  <p:stCondLst>
                                    <p:cond delay="1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7" presetClass="emph" presetSubtype="0" fill="remove" grpId="6" nodeType="clickEffect">
                                  <p:stCondLst>
                                    <p:cond delay="1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55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mph" presetSubtype="0" fill="hold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9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4" grpId="0"/>
      <p:bldP spid="7" grpId="0" animBg="1"/>
      <p:bldP spid="7" grpId="1" animBg="1"/>
      <p:bldP spid="7" grpId="2" animBg="1"/>
      <p:bldP spid="7" grpId="3" animBg="1"/>
      <p:bldP spid="7" grpId="4" animBg="1"/>
      <p:bldP spid="7" grpId="5" animBg="1"/>
      <p:bldP spid="7" grpId="6" animBg="1"/>
      <p:bldP spid="11" grpId="0"/>
      <p:bldP spid="17" grpId="0"/>
      <p:bldP spid="18" grpId="0" animBg="1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5CD889-B754-4168-B3A3-9C0513079AEF}"/>
              </a:ext>
            </a:extLst>
          </p:cNvPr>
          <p:cNvSpPr txBox="1"/>
          <p:nvPr/>
        </p:nvSpPr>
        <p:spPr>
          <a:xfrm>
            <a:off x="4474234" y="279604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PREPOSITIONS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D06EDE-DFAA-4388-B260-54A123B6DF5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8989" y="946066"/>
            <a:ext cx="10555230" cy="5365630"/>
          </a:xfrm>
          <a:prstGeom prst="rect">
            <a:avLst/>
          </a:prstGeom>
        </p:spPr>
      </p:pic>
      <p:sp>
        <p:nvSpPr>
          <p:cNvPr id="3" name="Not Equal 2">
            <a:extLst>
              <a:ext uri="{FF2B5EF4-FFF2-40B4-BE49-F238E27FC236}">
                <a16:creationId xmlns:a16="http://schemas.microsoft.com/office/drawing/2014/main" id="{492B8E9D-A438-45A8-98F9-F02D156CC003}"/>
              </a:ext>
            </a:extLst>
          </p:cNvPr>
          <p:cNvSpPr/>
          <p:nvPr/>
        </p:nvSpPr>
        <p:spPr>
          <a:xfrm>
            <a:off x="660400" y="2971800"/>
            <a:ext cx="389467" cy="270933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6D0375-E264-4904-8F74-C011A2556A40}"/>
              </a:ext>
            </a:extLst>
          </p:cNvPr>
          <p:cNvSpPr/>
          <p:nvPr/>
        </p:nvSpPr>
        <p:spPr>
          <a:xfrm>
            <a:off x="7193279" y="1002448"/>
            <a:ext cx="4489881" cy="24265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C3E5A9-B082-458F-9F99-385D5352900A}"/>
              </a:ext>
            </a:extLst>
          </p:cNvPr>
          <p:cNvSpPr/>
          <p:nvPr/>
        </p:nvSpPr>
        <p:spPr>
          <a:xfrm>
            <a:off x="3566161" y="3500438"/>
            <a:ext cx="5211240" cy="24265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F3B829A4-EAB5-4972-9A84-EF3AD8B1C21F}"/>
              </a:ext>
            </a:extLst>
          </p:cNvPr>
          <p:cNvSpPr/>
          <p:nvPr/>
        </p:nvSpPr>
        <p:spPr>
          <a:xfrm>
            <a:off x="5858960" y="3461819"/>
            <a:ext cx="556368" cy="1714500"/>
          </a:xfrm>
          <a:prstGeom prst="downArrow">
            <a:avLst/>
          </a:prstGeom>
          <a:solidFill>
            <a:srgbClr val="6A625A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A58EFE-8470-41C5-88FC-8FB9055BC3F3}"/>
              </a:ext>
            </a:extLst>
          </p:cNvPr>
          <p:cNvSpPr txBox="1"/>
          <p:nvPr/>
        </p:nvSpPr>
        <p:spPr>
          <a:xfrm>
            <a:off x="873467" y="5198865"/>
            <a:ext cx="2622079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/>
              <a:t>GENERAL</a:t>
            </a:r>
          </a:p>
          <a:p>
            <a:pPr algn="ctr"/>
            <a:r>
              <a:rPr lang="en-GB" sz="44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</a:rPr>
              <a:t>LOCATION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83C37F-E37B-4696-9577-C3BF1A2DA968}"/>
              </a:ext>
            </a:extLst>
          </p:cNvPr>
          <p:cNvSpPr txBox="1"/>
          <p:nvPr/>
        </p:nvSpPr>
        <p:spPr>
          <a:xfrm>
            <a:off x="4826105" y="5246572"/>
            <a:ext cx="2622078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/>
              <a:t>RELATIVE </a:t>
            </a:r>
            <a:r>
              <a:rPr lang="en-GB" sz="4400" b="1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</a:rPr>
              <a:t>POSITION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376E0F-E16F-49A2-8810-1EFAAE359CE6}"/>
              </a:ext>
            </a:extLst>
          </p:cNvPr>
          <p:cNvSpPr txBox="1"/>
          <p:nvPr/>
        </p:nvSpPr>
        <p:spPr>
          <a:xfrm>
            <a:off x="9061083" y="5246572"/>
            <a:ext cx="2622077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/>
              <a:t>SPECIFIC </a:t>
            </a:r>
            <a:r>
              <a:rPr lang="en-GB" sz="4400" b="1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</a:rPr>
              <a:t>POSITION</a:t>
            </a: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4DF530DF-2579-467E-AFBF-6B10252118D7}"/>
              </a:ext>
            </a:extLst>
          </p:cNvPr>
          <p:cNvSpPr/>
          <p:nvPr/>
        </p:nvSpPr>
        <p:spPr>
          <a:xfrm rot="18325833">
            <a:off x="7934634" y="2753775"/>
            <a:ext cx="556368" cy="3029909"/>
          </a:xfrm>
          <a:prstGeom prst="downArrow">
            <a:avLst/>
          </a:prstGeom>
          <a:solidFill>
            <a:srgbClr val="6A625A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40A6830F-2805-4D04-AC44-B8FF654EF183}"/>
              </a:ext>
            </a:extLst>
          </p:cNvPr>
          <p:cNvSpPr/>
          <p:nvPr/>
        </p:nvSpPr>
        <p:spPr>
          <a:xfrm rot="3116257">
            <a:off x="3957746" y="2857237"/>
            <a:ext cx="556368" cy="2741234"/>
          </a:xfrm>
          <a:prstGeom prst="downArrow">
            <a:avLst/>
          </a:prstGeom>
          <a:solidFill>
            <a:srgbClr val="6A625A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68FC68-3968-4ED7-A8E9-ADB8106C78B7}"/>
              </a:ext>
            </a:extLst>
          </p:cNvPr>
          <p:cNvSpPr txBox="1"/>
          <p:nvPr/>
        </p:nvSpPr>
        <p:spPr>
          <a:xfrm>
            <a:off x="5328586" y="1897808"/>
            <a:ext cx="1654978" cy="1831271"/>
          </a:xfrm>
          <a:prstGeom prst="rect">
            <a:avLst/>
          </a:prstGeom>
          <a:noFill/>
          <a:effectLst>
            <a:glow rad="1016000">
              <a:schemeClr val="accent4">
                <a:satMod val="175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300" b="1" i="0" u="none" strike="noStrike" kern="1200" cap="none" spc="0" normalizeH="0" baseline="0" noProof="0" dirty="0">
                <a:ln w="381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206500">
                    <a:schemeClr val="accent4">
                      <a:satMod val="175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</a:p>
        </p:txBody>
      </p:sp>
    </p:spTree>
    <p:extLst>
      <p:ext uri="{BB962C8B-B14F-4D97-AF65-F5344CB8AC3E}">
        <p14:creationId xmlns:p14="http://schemas.microsoft.com/office/powerpoint/2010/main" val="1662897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mph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6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15" grpId="1" animBg="1"/>
      <p:bldP spid="16" grpId="0" animBg="1"/>
      <p:bldP spid="12" grpId="0" animBg="1"/>
      <p:bldP spid="8" grpId="0"/>
      <p:bldP spid="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DF1546-A99B-4D8E-ADD9-D400202C4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384" y="365847"/>
            <a:ext cx="8628401" cy="6083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06CA68-D0F0-4B2F-89E0-FFB24B717672}"/>
              </a:ext>
            </a:extLst>
          </p:cNvPr>
          <p:cNvSpPr txBox="1"/>
          <p:nvPr/>
        </p:nvSpPr>
        <p:spPr>
          <a:xfrm>
            <a:off x="125870" y="5679706"/>
            <a:ext cx="123074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“BOB IS 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4953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AIRPORT BUT I DON’T KNOW </a:t>
            </a:r>
            <a:r>
              <a:rPr kumimoji="0" lang="en-GB" sz="36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WHEREABOUTS</a:t>
            </a:r>
            <a:r>
              <a:rPr kumimoji="0" lang="en-GB" sz="36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</a:t>
            </a:r>
          </a:p>
        </p:txBody>
      </p:sp>
      <p:sp>
        <p:nvSpPr>
          <p:cNvPr id="8" name="Star: 32 Points 7">
            <a:extLst>
              <a:ext uri="{FF2B5EF4-FFF2-40B4-BE49-F238E27FC236}">
                <a16:creationId xmlns:a16="http://schemas.microsoft.com/office/drawing/2014/main" id="{03682D39-7231-449A-BAFB-DF1459D55ABF}"/>
              </a:ext>
            </a:extLst>
          </p:cNvPr>
          <p:cNvSpPr/>
          <p:nvPr/>
        </p:nvSpPr>
        <p:spPr>
          <a:xfrm>
            <a:off x="8498476" y="2932043"/>
            <a:ext cx="3456279" cy="2854762"/>
          </a:xfrm>
          <a:prstGeom prst="star32">
            <a:avLst/>
          </a:prstGeom>
          <a:solidFill>
            <a:srgbClr val="FFFF00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 THIS WORD</a:t>
            </a:r>
          </a:p>
        </p:txBody>
      </p:sp>
    </p:spTree>
    <p:extLst>
      <p:ext uri="{BB962C8B-B14F-4D97-AF65-F5344CB8AC3E}">
        <p14:creationId xmlns:p14="http://schemas.microsoft.com/office/powerpoint/2010/main" val="1478425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EABD0CC-9F59-46E1-9468-0B18E80B1574}"/>
              </a:ext>
            </a:extLst>
          </p:cNvPr>
          <p:cNvSpPr txBox="1"/>
          <p:nvPr/>
        </p:nvSpPr>
        <p:spPr>
          <a:xfrm>
            <a:off x="4157472" y="91440"/>
            <a:ext cx="38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 THE AIRPORT!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28DA30E-D876-4D32-8525-2404861EA3D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281" r="2907" b="4738"/>
          <a:stretch/>
        </p:blipFill>
        <p:spPr>
          <a:xfrm>
            <a:off x="1465326" y="2157360"/>
            <a:ext cx="9261348" cy="4526904"/>
          </a:xfrm>
          <a:prstGeom prst="rect">
            <a:avLst/>
          </a:prstGeom>
        </p:spPr>
      </p:pic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9050C4AE-95AC-4AC5-ADBA-555A2C33BC37}"/>
              </a:ext>
            </a:extLst>
          </p:cNvPr>
          <p:cNvSpPr/>
          <p:nvPr/>
        </p:nvSpPr>
        <p:spPr>
          <a:xfrm>
            <a:off x="225873" y="217412"/>
            <a:ext cx="3546027" cy="1937085"/>
          </a:xfrm>
          <a:prstGeom prst="wedgeEllipseCallout">
            <a:avLst>
              <a:gd name="adj1" fmla="val 27905"/>
              <a:gd name="adj2" fmla="val 68774"/>
            </a:avLst>
          </a:prstGeom>
          <a:ln w="38100">
            <a:solidFill>
              <a:schemeClr val="tx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HE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6350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TERMINAL 3?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CA44F6-D27B-41A0-9B05-6B8A4FE583FF}"/>
              </a:ext>
            </a:extLst>
          </p:cNvPr>
          <p:cNvSpPr txBox="1"/>
          <p:nvPr/>
        </p:nvSpPr>
        <p:spPr>
          <a:xfrm>
            <a:off x="4664964" y="1185955"/>
            <a:ext cx="2862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WHERE IS BOB?</a:t>
            </a:r>
          </a:p>
        </p:txBody>
      </p:sp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D373E847-8A32-48FB-A236-2374D37D576B}"/>
              </a:ext>
            </a:extLst>
          </p:cNvPr>
          <p:cNvSpPr/>
          <p:nvPr/>
        </p:nvSpPr>
        <p:spPr>
          <a:xfrm>
            <a:off x="7995546" y="610444"/>
            <a:ext cx="3546027" cy="1937085"/>
          </a:xfrm>
          <a:prstGeom prst="wedgeEllipseCallout">
            <a:avLst>
              <a:gd name="adj1" fmla="val -56919"/>
              <a:gd name="adj2" fmla="val 78712"/>
            </a:avLst>
          </a:prstGeom>
          <a:ln w="38100">
            <a:solidFill>
              <a:schemeClr val="tx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HE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6350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TERMINAL 5?</a:t>
            </a:r>
          </a:p>
        </p:txBody>
      </p:sp>
      <p:sp>
        <p:nvSpPr>
          <p:cNvPr id="20" name="Speech Bubble: Oval 19">
            <a:extLst>
              <a:ext uri="{FF2B5EF4-FFF2-40B4-BE49-F238E27FC236}">
                <a16:creationId xmlns:a16="http://schemas.microsoft.com/office/drawing/2014/main" id="{C2750C00-78E1-4B37-AB67-D2B7E39D2468}"/>
              </a:ext>
            </a:extLst>
          </p:cNvPr>
          <p:cNvSpPr/>
          <p:nvPr/>
        </p:nvSpPr>
        <p:spPr>
          <a:xfrm>
            <a:off x="225872" y="3224463"/>
            <a:ext cx="3546027" cy="2783145"/>
          </a:xfrm>
          <a:prstGeom prst="wedgeEllipseCallout">
            <a:avLst>
              <a:gd name="adj1" fmla="val 71227"/>
              <a:gd name="adj2" fmla="val -18947"/>
            </a:avLst>
          </a:prstGeom>
          <a:ln w="38100">
            <a:solidFill>
              <a:schemeClr val="tx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HE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6350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INFORMATION POINT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2" name="WHEREISBOB BEST">
            <a:hlinkClick r:id="" action="ppaction://media"/>
            <a:extLst>
              <a:ext uri="{FF2B5EF4-FFF2-40B4-BE49-F238E27FC236}">
                <a16:creationId xmlns:a16="http://schemas.microsoft.com/office/drawing/2014/main" id="{C9AE116F-5C4F-4744-BAEC-2AD260C467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92800" y="778124"/>
            <a:ext cx="406400" cy="406400"/>
          </a:xfrm>
          <a:prstGeom prst="rect">
            <a:avLst/>
          </a:prstGeom>
        </p:spPr>
      </p:pic>
      <p:pic>
        <p:nvPicPr>
          <p:cNvPr id="3" name="IS HE AT 1 2GO">
            <a:hlinkClick r:id="" action="ppaction://media"/>
            <a:extLst>
              <a:ext uri="{FF2B5EF4-FFF2-40B4-BE49-F238E27FC236}">
                <a16:creationId xmlns:a16="http://schemas.microsoft.com/office/drawing/2014/main" id="{17305406-9F1D-4660-BC24-B31321BB54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2262" y="2135622"/>
            <a:ext cx="406400" cy="406400"/>
          </a:xfrm>
          <a:prstGeom prst="rect">
            <a:avLst/>
          </a:prstGeom>
        </p:spPr>
      </p:pic>
      <p:pic>
        <p:nvPicPr>
          <p:cNvPr id="4" name="IS HE AT2 2GO">
            <a:hlinkClick r:id="" action="ppaction://media"/>
            <a:extLst>
              <a:ext uri="{FF2B5EF4-FFF2-40B4-BE49-F238E27FC236}">
                <a16:creationId xmlns:a16="http://schemas.microsoft.com/office/drawing/2014/main" id="{BE277011-EE93-40D3-A8A1-D933DC73C1E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726674" y="2730959"/>
            <a:ext cx="406400" cy="406400"/>
          </a:xfrm>
          <a:prstGeom prst="rect">
            <a:avLst/>
          </a:prstGeom>
        </p:spPr>
      </p:pic>
      <p:pic>
        <p:nvPicPr>
          <p:cNvPr id="5" name="IS HE AT3 2GO">
            <a:hlinkClick r:id="" action="ppaction://media"/>
            <a:extLst>
              <a:ext uri="{FF2B5EF4-FFF2-40B4-BE49-F238E27FC236}">
                <a16:creationId xmlns:a16="http://schemas.microsoft.com/office/drawing/2014/main" id="{46FBB288-4155-4946-92BC-1C2405B2595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39199" y="600760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1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6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1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4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mph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/>
      <p:bldP spid="15" grpId="0" animBg="1"/>
      <p:bldP spid="16" grpId="0"/>
      <p:bldP spid="19" grpId="0" animBg="1"/>
      <p:bldP spid="20" grpId="0" animBg="1"/>
      <p:bldP spid="20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2532</TotalTime>
  <Words>192</Words>
  <Application>Microsoft Office PowerPoint</Application>
  <PresentationFormat>Widescreen</PresentationFormat>
  <Paragraphs>69</Paragraphs>
  <Slides>16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56</cp:revision>
  <dcterms:created xsi:type="dcterms:W3CDTF">2018-09-19T15:06:38Z</dcterms:created>
  <dcterms:modified xsi:type="dcterms:W3CDTF">2019-01-16T13:42:33Z</dcterms:modified>
</cp:coreProperties>
</file>