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3F9A8-1F75-489B-9FFD-6D43D80FC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436B8-36DF-4690-A13A-52CBE3EFE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BC389-62F2-4E9A-9757-2FA4DEA9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801D2-DF84-483C-B12E-B21D2B58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CBA3F-FC4A-4C32-811F-98893E72D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7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51E1-1E47-4AAA-B520-3E7F3F2C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ED82A-768E-4D7D-9DF0-07F685729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3789F-CC12-47B6-9170-1DADD899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0B35F-7B23-43A8-B1B1-19A4B1BF2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9271F-A570-460F-80AD-D160EC47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4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CDEAC1-54B0-4F65-B27B-ABC6E916B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98C5EE-45EC-4274-945F-8E5452D35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FD2B3-13C1-471B-B50E-8DA2F2EF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5710F-FA1D-4779-B881-7F999776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6452C-7677-43CD-B320-4FC721BE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0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931-A5CF-4085-BD11-D453F76F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3697-C580-47EC-8039-BAD3BDDF6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E4BFE-C7EA-4804-A0A6-E4173DF7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A107C-13B1-4C60-B143-91C76B6C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23F73-6555-4A55-9953-B6D1DA86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74FA-D1DD-4765-9372-47200142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AEC01-B803-40AF-9F66-D8228A7A1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8F37E-8750-44C5-83FA-EE6D34513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D4391-2AEA-4913-A9A1-DC72D9B5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DEC94-2155-46C0-B42E-CF79A7EC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6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682E3-E0D7-42B8-8CA3-B9F2E4911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8992-6F49-40EA-A824-EE3E631DF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0AA09-BDC7-4BDB-967C-9102B5EA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6EAB1-E5A4-40CA-A87F-35AD02B64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4794F-9472-4A61-89B6-4D8DA694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4A8F4-5FCB-498B-8306-8345D8025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36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01C7C-60DA-47D3-B33E-BDF5E2CD3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BC2D7-A036-4EA4-9F4A-C95217724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DFB4C-1FC5-499F-AFCB-654ACB069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D4DF58-E59F-463E-8014-CCA81FBDC0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4B1D7F-2895-4020-A7CD-69893B83D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6E229-3661-4ACE-84A3-096B01C7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EFD210-0816-470D-8001-43095DA9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BBE577-9C19-4815-9496-84847BB52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3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3DD79-2CB3-404C-A57C-BC05784B7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0F37D9-760F-499F-B19A-474BFC51E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1FF0B-9744-4630-BC6F-F8C521349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BAC65-77B5-4AB3-B611-DA5E334A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67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72952F-5891-4918-8B74-093C1684E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E1112-EC0F-471C-A2DE-31C91CDE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1C7B9-D847-4D27-A6C3-02B5D184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29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209DB-B2E7-414F-8064-30FF5373F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C79-F5ED-4710-9C5C-79109A8B8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4D646-99AE-4089-8B9D-598A5755F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C69AA-2EA8-4D7E-BA94-24564443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AD528-5402-4AD3-9F6C-461D65940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FDE99-DF7D-4AB9-A9A8-0ADD1C4D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55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4D5BE-445D-464C-BA78-7A7A9A64F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0B3EEB-35CD-44A9-BA43-BE0401348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B0113-932B-4E39-AD93-2970FAF9D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C627B-5644-4CBB-ABEC-3E85F5755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C4F0E-1CD5-487B-BDC7-BC291579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75E0D-3420-4515-B47C-1122B13D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738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EAA466-C984-4F08-BA42-5169D690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785E1-6C20-4E8E-BD22-A157E841E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E5BD1-0191-401E-B2CD-5D3BAABA2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03B63-BC67-4AED-A5F1-D0E0773B10E3}" type="datetimeFigureOut">
              <a:rPr lang="en-GB" smtClean="0"/>
              <a:t>27/06/2020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2F96E-3CAA-4A81-9268-A7BA9F0C9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B2024-4950-49F0-B9B4-9CCE68F3F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8CC0D-7EFC-4B49-A64D-BA9AB9888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7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1012-0842-4E16-9B4F-BDEF5A7700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70892-64F3-4E9D-AEC5-768D380AB6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78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2020-06-27T19:28:07Z</dcterms:created>
  <dcterms:modified xsi:type="dcterms:W3CDTF">2020-06-27T19:28:07Z</dcterms:modified>
</cp:coreProperties>
</file>