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1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9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62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9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59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72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69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82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69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97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3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07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66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4"/><Relationship Id="rId1" Type="http://schemas.openxmlformats.org/officeDocument/2006/relationships/video" Target="NULL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OOTWOPT">
            <a:hlinkClick r:id="" action="ppaction://media"/>
            <a:extLst>
              <a:ext uri="{FF2B5EF4-FFF2-40B4-BE49-F238E27FC236}">
                <a16:creationId xmlns:a16="http://schemas.microsoft.com/office/drawing/2014/main" id="{D7C91F70-392F-49F2-A67D-C36517946296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embed="rId2">
                  <p14:trim st="7080" end="10279"/>
                </p14:media>
              </p:ext>
            </p:extLst>
          </p:nvPr>
        </p:nvPicPr>
        <p:blipFill rotWithShape="1">
          <a:blip r:embed="rId4">
            <a:biLevel thresh="25000"/>
          </a:blip>
          <a:srcRect l="22783" t="3295" r="25349" b="15388"/>
          <a:stretch>
            <a:fillRect/>
          </a:stretch>
        </p:blipFill>
        <p:spPr>
          <a:xfrm>
            <a:off x="3092245" y="344806"/>
            <a:ext cx="6454878" cy="486629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9FA75F4-B6AE-4F22-8324-72C9AE1E5F71}"/>
              </a:ext>
            </a:extLst>
          </p:cNvPr>
          <p:cNvSpPr/>
          <p:nvPr/>
        </p:nvSpPr>
        <p:spPr>
          <a:xfrm>
            <a:off x="4500510" y="3613765"/>
            <a:ext cx="3465871" cy="15134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bg1"/>
                </a:solidFill>
              </a:rPr>
              <a:t>OETV</a:t>
            </a:r>
          </a:p>
          <a:p>
            <a:pPr algn="ctr"/>
            <a:r>
              <a:rPr lang="en-GB" sz="6000" b="1" dirty="0">
                <a:solidFill>
                  <a:schemeClr val="bg1"/>
                </a:solidFill>
              </a:rPr>
              <a:t>SHOOT!</a:t>
            </a:r>
          </a:p>
        </p:txBody>
      </p:sp>
    </p:spTree>
    <p:extLst>
      <p:ext uri="{BB962C8B-B14F-4D97-AF65-F5344CB8AC3E}">
        <p14:creationId xmlns:p14="http://schemas.microsoft.com/office/powerpoint/2010/main" val="397638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</Words>
  <Application>Microsoft Office PowerPoint</Application>
  <PresentationFormat>Widescreen</PresentationFormat>
  <Paragraphs>2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15</cp:revision>
  <dcterms:created xsi:type="dcterms:W3CDTF">2018-07-16T13:40:27Z</dcterms:created>
  <dcterms:modified xsi:type="dcterms:W3CDTF">2018-09-02T22:23:48Z</dcterms:modified>
</cp:coreProperties>
</file>