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60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9DC8D0-FFDB-4DED-B82A-53FF72436C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295CEE-E32F-4CBA-AC86-AFF570EE84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A0F675-15E4-4F68-AADE-EABC596D98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79905-8CE3-4663-9425-3CBC0AF37D0E}" type="datetimeFigureOut">
              <a:rPr lang="en-GB" smtClean="0"/>
              <a:t>27/01/2018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53D48F-0741-4CCB-AFA9-FA56554FA7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94A224-1A05-4C36-B52E-0B66FF4EF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4A19E-36EF-4725-8BD0-C0C222E1D1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133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B2FA51-0EBC-44E5-89DA-67A9E54F8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3F3E83-2B94-4E5E-8FE9-E20AD88B02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A7A383-20C3-4C7C-86B7-0F40EA59CD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79905-8CE3-4663-9425-3CBC0AF37D0E}" type="datetimeFigureOut">
              <a:rPr lang="en-GB" smtClean="0"/>
              <a:t>27/01/2018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FB272F-C428-4485-86D3-3CC79734AF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9A428C-86DF-4A5C-8B88-56595C8B4A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4A19E-36EF-4725-8BD0-C0C222E1D1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1857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BDD76A3-5FB9-4969-A442-491EB84D46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A76897-8E58-4747-91DB-D277638065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B94FD1-D7DB-42B1-8633-F5CAACD543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79905-8CE3-4663-9425-3CBC0AF37D0E}" type="datetimeFigureOut">
              <a:rPr lang="en-GB" smtClean="0"/>
              <a:t>27/01/2018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7B72A8-8EF6-492E-A870-08E6397253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D22BE2-1BF7-4BD0-9EEF-412BE344E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4A19E-36EF-4725-8BD0-C0C222E1D1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88686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0827AA-5DF8-4F8F-A599-F7A368780F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B5570B-D50A-441B-814D-B4269FF4DB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0B225C-5942-47D3-826D-D6770FA532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79905-8CE3-4663-9425-3CBC0AF37D0E}" type="datetimeFigureOut">
              <a:rPr lang="en-GB" smtClean="0"/>
              <a:t>27/01/2018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B8CD22-3935-4737-8DE0-6560061636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22862A-762B-4812-A130-46EEAF85F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4A19E-36EF-4725-8BD0-C0C222E1D1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6536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3A4E81-EC8A-485D-9E6E-E2F3B2F99A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887061-AE49-46E8-BA61-AF3CF4FBB6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1C4655-5CFF-4AA9-A5D0-A862F8021B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79905-8CE3-4663-9425-3CBC0AF37D0E}" type="datetimeFigureOut">
              <a:rPr lang="en-GB" smtClean="0"/>
              <a:t>27/01/2018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492AFD-0085-4BCA-80B2-264A1BE56A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25A173-3B41-4F7E-993D-43D885D1A0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4A19E-36EF-4725-8BD0-C0C222E1D1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1840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2E6676-25EF-47A4-8C26-41BB672D7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A81E0A-9C0E-4C02-94C5-7C73F0F59A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A998D8-7268-412B-8A78-8E43C1E884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B7D1EE-5722-48ED-8DDF-576A2DC186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79905-8CE3-4663-9425-3CBC0AF37D0E}" type="datetimeFigureOut">
              <a:rPr lang="en-GB" smtClean="0"/>
              <a:t>27/01/2018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267A0C-9361-4DDF-AF84-AA58EACBC0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E91AC9-15C6-44CE-96D6-E33B59B68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4A19E-36EF-4725-8BD0-C0C222E1D1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2823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85C3BE-601C-490C-B6C4-A49AA5BBD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3FDCBB-3DF2-400B-8BC9-F00B6897EE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042A3C-698F-4C18-B2AA-2E4A7EA4B5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5D6F162-1C57-4BA2-A9B8-78455E7A6FA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B36E348-2168-4D85-ABF7-F54FAB347F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529B1EA-FD6D-451E-8785-BB5F403AEB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79905-8CE3-4663-9425-3CBC0AF37D0E}" type="datetimeFigureOut">
              <a:rPr lang="en-GB" smtClean="0"/>
              <a:t>27/01/2018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9336CA-0AE4-4A01-B989-784448EFE6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C763881-5FE6-4EE3-ABBC-5097EC47E4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4A19E-36EF-4725-8BD0-C0C222E1D1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1649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1B9781-D4C1-4F75-91FF-8877473C0D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06C930-3BC5-4DE2-A987-50B3B469F5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79905-8CE3-4663-9425-3CBC0AF37D0E}" type="datetimeFigureOut">
              <a:rPr lang="en-GB" smtClean="0"/>
              <a:t>27/01/2018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BB5DB23-344C-4DCE-A6EE-F3BD923DB0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279CBD8-960C-49A3-9843-B5FD3C48BC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4A19E-36EF-4725-8BD0-C0C222E1D1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43857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5F6C426-0F6E-4CEE-AF27-98275E0919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79905-8CE3-4663-9425-3CBC0AF37D0E}" type="datetimeFigureOut">
              <a:rPr lang="en-GB" smtClean="0"/>
              <a:t>27/01/2018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93EA38A-CA5E-49AD-90F6-A2B56044E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9EB781-FED5-4026-8A28-C211E012B0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4A19E-36EF-4725-8BD0-C0C222E1D1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8946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8BD28F-CED5-45D8-A205-93A53DBE62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362BBD-5B13-456F-ADC2-323CA923D9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1C009C-3D56-4E57-A457-E897722D05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B0016C-D56D-4B40-8AEA-0E727395B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79905-8CE3-4663-9425-3CBC0AF37D0E}" type="datetimeFigureOut">
              <a:rPr lang="en-GB" smtClean="0"/>
              <a:t>27/01/2018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C6AB54-5C4C-48D4-9F0B-FB6A91E36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29D3C1-D05D-4FDF-835F-69C64A732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4A19E-36EF-4725-8BD0-C0C222E1D1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1723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92E2DD-FB20-4EE1-860E-3EB788DE82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B7861C2-8190-4F79-88BD-4D811BC2A2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AB1B84-5F65-45F1-92FD-7A0B9C56B4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EA92A6-AEC3-4A46-8976-269290567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79905-8CE3-4663-9425-3CBC0AF37D0E}" type="datetimeFigureOut">
              <a:rPr lang="en-GB" smtClean="0"/>
              <a:t>27/01/2018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867E64-1A37-43A7-B7FB-81C2BE6298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F4F5A0-8FA6-4C86-BC67-D750E7EB3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4A19E-36EF-4725-8BD0-C0C222E1D1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538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5C2078-E128-4D7F-B1F9-AA3BB9915B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28EF51-BF78-4D58-892C-3713B1F360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C5274E-90E0-4FD0-A729-8B43387B89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179905-8CE3-4663-9425-3CBC0AF37D0E}" type="datetimeFigureOut">
              <a:rPr lang="en-GB" smtClean="0"/>
              <a:t>27/01/2018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593312-D069-43F9-8BF1-198A7B5B1D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B356EF-64A3-41B0-B815-57A210166F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64A19E-36EF-4725-8BD0-C0C222E1D1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9346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3D48EBE-783C-4B13-9A87-C010B3B355AD}"/>
              </a:ext>
            </a:extLst>
          </p:cNvPr>
          <p:cNvSpPr txBox="1"/>
          <p:nvPr/>
        </p:nvSpPr>
        <p:spPr>
          <a:xfrm>
            <a:off x="3474440" y="632727"/>
            <a:ext cx="5243119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5400" b="1" i="0" u="none" strike="noStrike" kern="1200" cap="none" spc="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ABOUT</a:t>
            </a:r>
            <a:r>
              <a:rPr kumimoji="0" lang="en-GB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AND THE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5400" b="1" i="0" u="none" strike="noStrike" kern="1200" cap="none" spc="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INVESTORS</a:t>
            </a:r>
            <a:r>
              <a:rPr kumimoji="0" lang="en-GB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BUTTONS BELOW</a:t>
            </a:r>
          </a:p>
        </p:txBody>
      </p:sp>
      <p:sp>
        <p:nvSpPr>
          <p:cNvPr id="4" name="Arrow: Down 3">
            <a:extLst>
              <a:ext uri="{FF2B5EF4-FFF2-40B4-BE49-F238E27FC236}">
                <a16:creationId xmlns:a16="http://schemas.microsoft.com/office/drawing/2014/main" id="{1DDEE040-BAD5-4296-B0B8-8844D2986D1D}"/>
              </a:ext>
            </a:extLst>
          </p:cNvPr>
          <p:cNvSpPr/>
          <p:nvPr/>
        </p:nvSpPr>
        <p:spPr>
          <a:xfrm>
            <a:off x="5466373" y="4991529"/>
            <a:ext cx="1259249" cy="152671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F2D4FFA-108E-4ED1-AFA9-2F60FD1D2869}"/>
              </a:ext>
            </a:extLst>
          </p:cNvPr>
          <p:cNvSpPr txBox="1"/>
          <p:nvPr/>
        </p:nvSpPr>
        <p:spPr>
          <a:xfrm>
            <a:off x="1775670" y="4455558"/>
            <a:ext cx="86406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GIVE INFORMATION ABOUT THE PROJECT TEAM AND BUSINESS DETAILS OF THE PROJECT</a:t>
            </a:r>
          </a:p>
        </p:txBody>
      </p:sp>
      <p:sp>
        <p:nvSpPr>
          <p:cNvPr id="7" name="Not Equal 6">
            <a:extLst>
              <a:ext uri="{FF2B5EF4-FFF2-40B4-BE49-F238E27FC236}">
                <a16:creationId xmlns:a16="http://schemas.microsoft.com/office/drawing/2014/main" id="{6AA93583-E0B2-4290-B574-599759AE7F7A}"/>
              </a:ext>
            </a:extLst>
          </p:cNvPr>
          <p:cNvSpPr/>
          <p:nvPr/>
        </p:nvSpPr>
        <p:spPr>
          <a:xfrm>
            <a:off x="570451" y="5947794"/>
            <a:ext cx="973123" cy="570452"/>
          </a:xfrm>
          <a:prstGeom prst="mathNotEqual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89133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remove" grpId="0" nodeType="clickEffect">
                                  <p:stCondLst>
                                    <p:cond delay="50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875" autoRev="1" fill="remove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875" autoRev="1" fill="remove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875" autoRev="1" fill="remove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875" autoRev="1" fill="remove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mph" presetSubtype="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" dur="875" autoRev="1" fill="remove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4" dur="875" autoRev="1" fill="remove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5" dur="875" autoRev="1" fill="remove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875" autoRev="1" fill="remove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mph" presetSubtype="0" fill="remove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" dur="875" autoRev="1" fill="remove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1" dur="875" autoRev="1" fill="remove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2" dur="875" autoRev="1" fill="remove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875" autoRev="1" fill="remove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mph" presetSubtype="0" fill="remove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7" dur="875" autoRev="1" fill="remove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8" dur="875" autoRev="1" fill="remove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9" dur="875" autoRev="1" fill="remove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" dur="875" autoRev="1" fill="remove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6" presetClass="emph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175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875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mph" presetSubtype="0" fill="remove" grpId="5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9" dur="875" autoRev="1" fill="remove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40" dur="875" autoRev="1" fill="remove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1" dur="875" autoRev="1" fill="remove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" dur="875" autoRev="1" fill="remove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grpId="0" nodeType="click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4" grpId="2" animBg="1"/>
      <p:bldP spid="4" grpId="3" animBg="1"/>
      <p:bldP spid="4" grpId="4" animBg="1"/>
      <p:bldP spid="4" grpId="5" animBg="1"/>
      <p:bldP spid="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19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1</cp:revision>
  <dcterms:created xsi:type="dcterms:W3CDTF">2018-01-22T16:33:45Z</dcterms:created>
  <dcterms:modified xsi:type="dcterms:W3CDTF">2018-01-27T15:19:16Z</dcterms:modified>
</cp:coreProperties>
</file>