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792" r:id="rId2"/>
  </p:sldMasterIdLst>
  <p:sldIdLst>
    <p:sldId id="270" r:id="rId3"/>
    <p:sldId id="27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  <a:srgbClr val="F56BEB"/>
    <a:srgbClr val="7F6000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49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06/09/2017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930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06/09/2017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876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06/09/2017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244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4BB0-5A5C-4016-99F8-450242BC6078}" type="datetimeFigureOut">
              <a:rPr lang="en-GB" smtClean="0"/>
              <a:t>06/09/2017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7690-55CF-4D1E-846E-D3870986486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68970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4BB0-5A5C-4016-99F8-450242BC6078}" type="datetimeFigureOut">
              <a:rPr lang="en-GB" smtClean="0"/>
              <a:t>06/09/2017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7690-55CF-4D1E-846E-D3870986486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9444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4BB0-5A5C-4016-99F8-450242BC6078}" type="datetimeFigureOut">
              <a:rPr lang="en-GB" smtClean="0"/>
              <a:t>06/09/2017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7690-55CF-4D1E-846E-D3870986486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44757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4BB0-5A5C-4016-99F8-450242BC6078}" type="datetimeFigureOut">
              <a:rPr lang="en-GB" smtClean="0"/>
              <a:t>06/09/2017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7690-55CF-4D1E-846E-D3870986486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4628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4BB0-5A5C-4016-99F8-450242BC6078}" type="datetimeFigureOut">
              <a:rPr lang="en-GB" smtClean="0"/>
              <a:t>06/09/2017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7690-55CF-4D1E-846E-D3870986486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20131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4BB0-5A5C-4016-99F8-450242BC6078}" type="datetimeFigureOut">
              <a:rPr lang="en-GB" smtClean="0"/>
              <a:t>06/09/2017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7690-55CF-4D1E-846E-D3870986486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47006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4BB0-5A5C-4016-99F8-450242BC6078}" type="datetimeFigureOut">
              <a:rPr lang="en-GB" smtClean="0"/>
              <a:t>06/09/2017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7690-55CF-4D1E-846E-D3870986486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36490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4BB0-5A5C-4016-99F8-450242BC6078}" type="datetimeFigureOut">
              <a:rPr lang="en-GB" smtClean="0"/>
              <a:t>06/09/2017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7690-55CF-4D1E-846E-D3870986486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5349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06/09/2017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7299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4BB0-5A5C-4016-99F8-450242BC6078}" type="datetimeFigureOut">
              <a:rPr lang="en-GB" smtClean="0"/>
              <a:t>06/09/2017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7690-55CF-4D1E-846E-D3870986486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39742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4BB0-5A5C-4016-99F8-450242BC6078}" type="datetimeFigureOut">
              <a:rPr lang="en-GB" smtClean="0"/>
              <a:t>06/09/2017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7690-55CF-4D1E-846E-D3870986486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80314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4BB0-5A5C-4016-99F8-450242BC6078}" type="datetimeFigureOut">
              <a:rPr lang="en-GB" smtClean="0"/>
              <a:t>06/09/2017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7690-55CF-4D1E-846E-D3870986486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0896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06/09/2017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418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06/09/2017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166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06/09/2017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6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06/09/2017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797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06/09/2017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333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06/09/2017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139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06/09/2017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28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9DB41-245E-4613-8477-D85445DB36BA}" type="datetimeFigureOut">
              <a:rPr lang="en-GB" smtClean="0"/>
              <a:t>06/09/2017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655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E4BB0-5A5C-4016-99F8-450242BC6078}" type="datetimeFigureOut">
              <a:rPr lang="en-GB" smtClean="0"/>
              <a:t>06/09/2017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E7690-55CF-4D1E-846E-D3870986486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7083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3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2.png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06697C-4079-4DC0-8C14-518C4340B82D}"/>
              </a:ext>
            </a:extLst>
          </p:cNvPr>
          <p:cNvSpPr txBox="1"/>
          <p:nvPr/>
        </p:nvSpPr>
        <p:spPr>
          <a:xfrm>
            <a:off x="2570206" y="481914"/>
            <a:ext cx="70433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OTHER MAIN VERB USES OF </a:t>
            </a:r>
            <a:r>
              <a:rPr kumimoji="0" lang="en-GB" sz="44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GET</a:t>
            </a:r>
            <a:endParaRPr kumimoji="0" lang="en-GB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B5D0E9-D605-41F7-8759-0F13D6E70F92}"/>
              </a:ext>
            </a:extLst>
          </p:cNvPr>
          <p:cNvSpPr txBox="1"/>
          <p:nvPr/>
        </p:nvSpPr>
        <p:spPr>
          <a:xfrm>
            <a:off x="1605979" y="1712610"/>
            <a:ext cx="7597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TIME WILL WE </a:t>
            </a:r>
            <a:r>
              <a:rPr kumimoji="0" lang="en-GB" sz="48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GET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THERE 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0804BE-0CDD-4EE6-BA55-1ABCC29FBAE4}"/>
              </a:ext>
            </a:extLst>
          </p:cNvPr>
          <p:cNvSpPr txBox="1"/>
          <p:nvPr/>
        </p:nvSpPr>
        <p:spPr>
          <a:xfrm>
            <a:off x="1792791" y="4464151"/>
            <a:ext cx="7272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 DON’T </a:t>
            </a:r>
            <a:r>
              <a:rPr kumimoji="0" lang="en-GB" sz="48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GET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IT PLEASE EXPLAIN !</a:t>
            </a:r>
          </a:p>
        </p:txBody>
      </p:sp>
      <p:sp>
        <p:nvSpPr>
          <p:cNvPr id="3" name="Speech Bubble: Oval 2">
            <a:extLst>
              <a:ext uri="{FF2B5EF4-FFF2-40B4-BE49-F238E27FC236}">
                <a16:creationId xmlns:a16="http://schemas.microsoft.com/office/drawing/2014/main" id="{25E3AD45-AC48-4DAD-BD76-F027E3CA054E}"/>
              </a:ext>
            </a:extLst>
          </p:cNvPr>
          <p:cNvSpPr/>
          <p:nvPr/>
        </p:nvSpPr>
        <p:spPr>
          <a:xfrm>
            <a:off x="3004271" y="2543607"/>
            <a:ext cx="6469626" cy="1061884"/>
          </a:xfrm>
          <a:prstGeom prst="wedgeEllipseCallout">
            <a:avLst>
              <a:gd name="adj1" fmla="val 12488"/>
              <a:gd name="adj2" fmla="val -243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glow rad="736600">
                    <a:schemeClr val="bg1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THIS MEANS ARRIVE</a:t>
            </a:r>
          </a:p>
        </p:txBody>
      </p:sp>
      <p:sp>
        <p:nvSpPr>
          <p:cNvPr id="9" name="Speech Bubble: Oval 8">
            <a:extLst>
              <a:ext uri="{FF2B5EF4-FFF2-40B4-BE49-F238E27FC236}">
                <a16:creationId xmlns:a16="http://schemas.microsoft.com/office/drawing/2014/main" id="{89FF6D93-9568-45A0-BE7B-86C07FF999D5}"/>
              </a:ext>
            </a:extLst>
          </p:cNvPr>
          <p:cNvSpPr/>
          <p:nvPr/>
        </p:nvSpPr>
        <p:spPr>
          <a:xfrm>
            <a:off x="3771195" y="5260258"/>
            <a:ext cx="7578123" cy="1061884"/>
          </a:xfrm>
          <a:prstGeom prst="wedgeEllipseCallout">
            <a:avLst>
              <a:gd name="adj1" fmla="val -4990"/>
              <a:gd name="adj2" fmla="val -356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glow rad="571500">
                    <a:schemeClr val="bg1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THIS MEANS UNDERSTAND</a:t>
            </a:r>
          </a:p>
        </p:txBody>
      </p:sp>
      <p:sp>
        <p:nvSpPr>
          <p:cNvPr id="10" name="Not Equal 9">
            <a:extLst>
              <a:ext uri="{FF2B5EF4-FFF2-40B4-BE49-F238E27FC236}">
                <a16:creationId xmlns:a16="http://schemas.microsoft.com/office/drawing/2014/main" id="{6E99EE95-C9DB-40A7-B8E1-7287C0DE14F3}"/>
              </a:ext>
            </a:extLst>
          </p:cNvPr>
          <p:cNvSpPr/>
          <p:nvPr/>
        </p:nvSpPr>
        <p:spPr>
          <a:xfrm>
            <a:off x="11208774" y="6322142"/>
            <a:ext cx="530942" cy="364369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3398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3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822394" y="266278"/>
            <a:ext cx="42823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STORY BOARD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37843" y="3808634"/>
            <a:ext cx="9851494" cy="2421224"/>
          </a:xfrm>
          <a:prstGeom prst="rect">
            <a:avLst/>
          </a:prstGeom>
          <a:effectLst>
            <a:glow rad="1905000">
              <a:schemeClr val="accent4">
                <a:satMod val="175000"/>
              </a:schemeClr>
            </a:glow>
          </a:effectLst>
        </p:spPr>
      </p:pic>
      <p:pic>
        <p:nvPicPr>
          <p:cNvPr id="7" name="storyboard introWIP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485728" y="530803"/>
            <a:ext cx="653988" cy="71892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13" y="1158134"/>
            <a:ext cx="1804572" cy="2462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947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325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0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</TotalTime>
  <Words>28</Words>
  <Application>Microsoft Office PowerPoint</Application>
  <PresentationFormat>Widescreen</PresentationFormat>
  <Paragraphs>6</Paragraphs>
  <Slides>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2_Office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70</cp:revision>
  <dcterms:created xsi:type="dcterms:W3CDTF">2017-08-18T11:39:41Z</dcterms:created>
  <dcterms:modified xsi:type="dcterms:W3CDTF">2017-09-06T14:56:38Z</dcterms:modified>
</cp:coreProperties>
</file>