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2308" autoAdjust="0"/>
  </p:normalViewPr>
  <p:slideViewPr>
    <p:cSldViewPr snapToGrid="0">
      <p:cViewPr varScale="1">
        <p:scale>
          <a:sx n="42" d="100"/>
          <a:sy n="42" d="100"/>
        </p:scale>
        <p:origin x="1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7210-057F-4B88-92B1-3E7D6BA28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C9B38-3307-4856-AEC5-50AB6915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78B58-FDAD-46B1-BCC2-9B02EEC5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E0DD-665D-4A3A-85B9-29EC957E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B7EA-8376-4CA8-B48D-1B1E6A58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2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04EA1-D9D2-4A22-ABFD-9075801C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6AF54-83DA-46AF-A2EA-A1A178FA4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FCA75-CF49-45BB-865D-E33A044B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A995D-95DF-47B0-9A8F-E8FE2F92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80559-AE6B-4A63-A557-94F3697B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4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D8148-E3BC-4BAF-A384-AD623467E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C347D-CBA2-46B4-88EB-F0B7A9338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CC744-3958-4389-866D-18FBCB96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693FB-A8E1-4019-ADE1-D95D7D1C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3D103-F3F1-4220-BB58-CC6BB8C2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5699-B1C7-4B2F-90D8-BA10CC3C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B3A3-8BB8-4BB6-85CB-ADAA132BD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03E83-254E-4958-A40A-3B954C91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027F-013E-43C7-A6E1-C26CDDEC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D1C7A-87E0-406D-953C-A80AF09F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6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1FF-78BC-4513-BA9B-A433DAC4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E5F-B285-4165-B247-3471AC0D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09D53-5666-4310-8B09-093B0B032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D2623-6D82-4ACB-87F1-26AD804F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2F442-B880-44D0-82D4-E109DE21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9B33E-96FC-4EE1-9D95-D3671AA5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5161F-4CC7-44E6-9EF8-C7324ECCC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56A03-5D52-4C48-962B-268EC67E3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534CF-8F38-407B-A3A1-AB55A2B7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6A222-72F9-4D72-A1E1-CFCD58E4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D8EC3-8953-44EB-94CA-EC9290D1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C46B-23E9-4161-AE21-DEBBAAC6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736D2-848B-4A0A-BD51-109BEB8BC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D90E6-5C7D-4578-B26C-56578FB7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C6DDF-809F-410F-A408-C8BFE1682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C827-0A74-4FDB-954E-6B88A6D00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BBA65-E3AC-4658-95BC-A54D48E7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30637-DE5F-493C-B289-4A72D299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660D5-41E6-445E-AEBA-9407BD7CE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2AEFC-6D7D-46D7-988F-6D7BFA6B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DDB1C-0F2A-4B22-AD38-56D9E998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BD00B-C5B5-4B45-BCC8-8C5193B2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D9ED4-9FB1-45D5-926F-BC145089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0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FE796-19E6-4D55-BE83-AF45D4A2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34949-ECC2-4A2E-A3E3-FBCA759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424D2-4645-4BB7-9FB3-83DA0C19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0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F12CB-FCD8-4270-A0B7-3FFD09B9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3F7E-8142-4028-A18F-2B6CB89D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AA4BD-A962-43FA-877F-79ECF7B83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14F0E-1959-43FB-88ED-4ECC5AC9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56B13-FD4B-4441-865B-9809377E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009BC-9602-4846-995F-22F05D26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85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6E20-25F4-4B3E-B15E-C3475126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F1605-3A66-462C-9331-0C0DEC8F8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6E6C3-47A9-4E99-8084-24CAFB509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4F876-CB45-4230-9B5A-8A74EE79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20793-0E2D-4B18-8C6D-200B29CF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EBD82-DEBC-41B5-9BDE-9F3CC039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7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A64AB1-2B02-4C5F-82CF-EBFC54EF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1F403-60D5-4409-AA09-3899B3382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B7E06-B466-47D3-8FEC-789A49BD1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BAED-6932-4FC4-BCBF-D83A7D53C4BA}" type="datetimeFigureOut">
              <a:rPr lang="en-GB" smtClean="0"/>
              <a:t>19/07/2017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8A64-F8ED-4A26-B552-1A30149F5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F7F5-D499-48BF-9548-8D21CD708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7342D-EE86-4690-A688-87743E08C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2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53A18-DC77-4EAC-8A8A-877FF19198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9425"/>
                    </a14:imgEffect>
                    <a14:imgEffect>
                      <a14:saturation sat="79000"/>
                    </a14:imgEffect>
                    <a14:imgEffect>
                      <a14:brightnessContrast bright="9000" contrast="1000"/>
                    </a14:imgEffect>
                  </a14:imgLayer>
                </a14:imgProps>
              </a:ext>
            </a:extLst>
          </a:blip>
          <a:srcRect l="8341" r="43604" b="38330"/>
          <a:stretch/>
        </p:blipFill>
        <p:spPr>
          <a:xfrm rot="224868" flipH="1">
            <a:off x="3906837" y="2594537"/>
            <a:ext cx="2505497" cy="2697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ADDE7-828A-412D-B7CB-19BBD73E6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5064" t="20371" r="24928" b="19629"/>
          <a:stretch/>
        </p:blipFill>
        <p:spPr>
          <a:xfrm rot="21083312" flipH="1">
            <a:off x="6198799" y="2609191"/>
            <a:ext cx="1893450" cy="266848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67F20E4-E899-48A4-A0B0-6BA6335BF41A}"/>
              </a:ext>
            </a:extLst>
          </p:cNvPr>
          <p:cNvSpPr/>
          <p:nvPr/>
        </p:nvSpPr>
        <p:spPr>
          <a:xfrm>
            <a:off x="485792" y="938246"/>
            <a:ext cx="2998837" cy="3735238"/>
          </a:xfrm>
          <a:prstGeom prst="wedgeEllipseCallout">
            <a:avLst>
              <a:gd name="adj1" fmla="val 64633"/>
              <a:gd name="adj2" fmla="val 31709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think we should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the plan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A612A13-5A19-4A2F-8332-7D624E45CA5D}"/>
              </a:ext>
            </a:extLst>
          </p:cNvPr>
          <p:cNvSpPr/>
          <p:nvPr/>
        </p:nvSpPr>
        <p:spPr>
          <a:xfrm>
            <a:off x="8546411" y="3545214"/>
            <a:ext cx="3476445" cy="3237781"/>
          </a:xfrm>
          <a:prstGeom prst="wedgeEllipseCallout">
            <a:avLst>
              <a:gd name="adj1" fmla="val -74094"/>
              <a:gd name="adj2" fmla="val -22866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</a:t>
            </a:r>
            <a:r>
              <a:rPr kumimoji="0" lang="en-GB" sz="44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sure it would</a:t>
            </a:r>
            <a:r>
              <a:rPr kumimoji="0" lang="en-GB" sz="44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better!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3B4AD6-42EA-4978-B99B-A62ED1865A56}"/>
              </a:ext>
            </a:extLst>
          </p:cNvPr>
          <p:cNvSpPr/>
          <p:nvPr/>
        </p:nvSpPr>
        <p:spPr>
          <a:xfrm>
            <a:off x="60702" y="6383310"/>
            <a:ext cx="276045" cy="3105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09BA1-D99C-4B7B-B5C3-6E10B1A0223E}"/>
              </a:ext>
            </a:extLst>
          </p:cNvPr>
          <p:cNvSpPr txBox="1"/>
          <p:nvPr/>
        </p:nvSpPr>
        <p:spPr>
          <a:xfrm>
            <a:off x="2908300" y="2413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AGREEING AND DISAGREEING</a:t>
            </a:r>
          </a:p>
        </p:txBody>
      </p:sp>
      <p:pic>
        <p:nvPicPr>
          <p:cNvPr id="4" name="surebetter">
            <a:hlinkClick r:id="" action="ppaction://media"/>
            <a:extLst>
              <a:ext uri="{FF2B5EF4-FFF2-40B4-BE49-F238E27FC236}">
                <a16:creationId xmlns:a16="http://schemas.microsoft.com/office/drawing/2014/main" id="{64E56B27-8343-497B-A4B0-C909497B8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78233" y="2013223"/>
            <a:ext cx="406400" cy="406400"/>
          </a:xfrm>
          <a:prstGeom prst="rect">
            <a:avLst/>
          </a:prstGeom>
        </p:spPr>
      </p:pic>
      <p:pic>
        <p:nvPicPr>
          <p:cNvPr id="8" name="FINALplanchange2go">
            <a:hlinkClick r:id="" action="ppaction://media"/>
            <a:extLst>
              <a:ext uri="{FF2B5EF4-FFF2-40B4-BE49-F238E27FC236}">
                <a16:creationId xmlns:a16="http://schemas.microsoft.com/office/drawing/2014/main" id="{4718F3EA-E7B5-4DDE-BD39-B05F777964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713" y="55641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19</Words>
  <Application>Microsoft Office PowerPoint</Application>
  <PresentationFormat>Widescreen</PresentationFormat>
  <Paragraphs>3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46</cp:revision>
  <dcterms:created xsi:type="dcterms:W3CDTF">2017-07-05T12:53:22Z</dcterms:created>
  <dcterms:modified xsi:type="dcterms:W3CDTF">2017-07-19T15:36:24Z</dcterms:modified>
</cp:coreProperties>
</file>