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A3E0A-D64F-4C83-BE74-92D37D302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D5BD1-66FD-457B-A5C4-57E26FD50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94D31-28D1-4DDB-89BD-47CEAF86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D0879-3923-47B8-85CB-9F896AA1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040A4-E88C-4351-AE84-35B4EBC8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8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57BE-B717-4D5C-8BCF-E2EA95C3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1FD24-D48A-495F-A274-959D29F1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5C35B-6974-4E75-93C8-42781369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4BE11-DB33-41F1-AA1C-71242188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94BD4-B140-4BBB-9B12-9E80FA91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2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EB44A-001E-4FA1-9014-C2C865424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C3C1B-9B0F-4E6F-BFC4-C9877EE97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11E17-2B87-49B9-ACF1-7AE810A2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3B054-97B1-485A-B9FB-F13AF6AB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A5FE-ED3A-461A-8B5B-5911914B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83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384F-64C5-4689-B62F-4CF5A0E0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0473E-3F0F-4A94-B1F4-12FEE299B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0440-231A-4A06-916F-924C0F00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557A9-28DC-4765-9B96-50475857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EED21-8050-41BC-8ADA-ECFB9746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26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8031-E52F-4C5A-93B0-8D00F027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9626B-AB51-4D80-ACE0-130CB4062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1C026-FC53-42A9-8BA4-96A6BA74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8ABCD-4C76-485E-9257-39CE0D87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B3F0D-A3E3-42A8-AFA9-CCFF26A3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96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86FE-14D2-4D66-BF06-8BDF50D8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5A54-9798-4BDA-B592-B643B8A9A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93323-AC3D-4D2F-88C7-DD0C7F77A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78EB5-34F2-4CD6-9326-C6AAB49C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83743-27FA-49C9-8162-1ECEFBBD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29EC1-3D6C-4144-BEE5-A2224718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C1F5-8450-4303-A26F-4AA3BEA5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52B50-4388-490B-A524-BCBA03BB8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76E00-D962-44F6-BECD-32C65A11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3D128-58EA-4E96-B2FC-BF06E2807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C6696-5F16-4C72-AF58-68FFB7B4A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42EEF-C060-49F8-AD17-DF734F12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A806F-2A86-4330-86E4-7A94ECF6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77370-FD8E-4D3D-9D9E-3AD248D4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8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CF3DD-8335-4F10-9449-FD951E05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E7D24-B66D-4DA2-802D-9832C4BC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E389E-D432-43EF-8ECF-9F27129C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107EA-A42F-4E23-B8F2-30A939B3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11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1AB93-B3BF-4F65-B80B-983F6742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0642B-AB35-4822-8C35-B2F90BB3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A6F84-76E5-4111-968E-A2F6832C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7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6101-11FB-4C9B-8A86-FA01345C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616A-002D-464C-BD42-CE31ED50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71F51-6100-43D9-9A13-DB40A0C11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C26E9-1806-4EAE-AF81-E1737D7C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6AE51-87E4-46DF-A190-C9BA90A3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56623-8140-4960-93B4-A6177F0D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7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3510-2EC5-4ECB-B859-C3414625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98C9E-A242-4613-9185-C5FDBFB4C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D09DB-85DC-4E50-9C42-0E806EBD7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4A885-B78A-4612-8A63-3A89450D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DB3CD-519A-43E9-A765-D5A5C142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57A5-2087-4AF2-8367-9F2C7209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0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D8C39-9702-426B-B5E6-1D270C8F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30899-3D90-47FF-BD4F-922233CF2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61197-55C3-4450-B4F7-A0771A26C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7FA4-F690-4C24-98B1-7F83D9E8506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0A18-A153-4ACA-BF9C-B5A900A9E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FF5D6-D115-418C-898E-CC8668093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C4A3-CEE8-40D2-A130-80641F676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qatsi/352937973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graph.org.uk/photo/36107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H._W._Moor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56FBC69-4937-43C4-8B13-931FF7036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307910"/>
            <a:ext cx="12192000" cy="80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rick building&#10;&#10;Description automatically generated">
            <a:extLst>
              <a:ext uri="{FF2B5EF4-FFF2-40B4-BE49-F238E27FC236}">
                <a16:creationId xmlns:a16="http://schemas.microsoft.com/office/drawing/2014/main" id="{0EC529A9-0C72-4A80-8AE6-9C31E65F2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4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narrow street in front of a building&#10;&#10;Description automatically generated">
            <a:extLst>
              <a:ext uri="{FF2B5EF4-FFF2-40B4-BE49-F238E27FC236}">
                <a16:creationId xmlns:a16="http://schemas.microsoft.com/office/drawing/2014/main" id="{AAE89309-1CB5-42E4-A7E4-9F6D51E65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0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09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66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3</cp:revision>
  <dcterms:created xsi:type="dcterms:W3CDTF">2020-01-13T13:41:10Z</dcterms:created>
  <dcterms:modified xsi:type="dcterms:W3CDTF">2020-01-13T13:49:50Z</dcterms:modified>
</cp:coreProperties>
</file>