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952"/>
    <a:srgbClr val="FFFFFF"/>
    <a:srgbClr val="8CDBFF"/>
    <a:srgbClr val="1D693C"/>
    <a:srgbClr val="5A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94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52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48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5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3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0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86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9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91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1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77A6-C0F0-40FA-847B-8DC31E58CED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39" y="1011716"/>
            <a:ext cx="5282184" cy="5282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8788" y="1706182"/>
            <a:ext cx="375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OXFORD </a:t>
            </a:r>
          </a:p>
          <a:p>
            <a:r>
              <a:rPr lang="en-GB" sz="1900" b="1" dirty="0"/>
              <a:t>THE ENGLISH RESOURCE</a:t>
            </a:r>
          </a:p>
        </p:txBody>
      </p:sp>
      <p:sp>
        <p:nvSpPr>
          <p:cNvPr id="8" name="Oval 7"/>
          <p:cNvSpPr/>
          <p:nvPr/>
        </p:nvSpPr>
        <p:spPr>
          <a:xfrm>
            <a:off x="3453552" y="1011716"/>
            <a:ext cx="5412571" cy="5282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LI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8600" y="4910667"/>
            <a:ext cx="609600" cy="60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155766" y="4639733"/>
            <a:ext cx="1075267" cy="115146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8153" y="1978918"/>
            <a:ext cx="43675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 PROFESSOR ENGLISH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GUIDE YOU THROUGH KEY ASPECTS  OF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ENGLISH LANGUAGE</a:t>
            </a:r>
          </a:p>
        </p:txBody>
      </p:sp>
      <p:pic>
        <p:nvPicPr>
          <p:cNvPr id="10" name="INTRO MUSIC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4333" y="2948498"/>
            <a:ext cx="609600" cy="609600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5378508" y="3050098"/>
            <a:ext cx="1143000" cy="1016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4148666" y="2796233"/>
            <a:ext cx="1075267" cy="914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9200" y="412750"/>
            <a:ext cx="7392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WELCOME TO YOUR REVOLUTION IN LEARNING ENGLISH</a:t>
            </a:r>
          </a:p>
        </p:txBody>
      </p:sp>
    </p:spTree>
    <p:extLst>
      <p:ext uri="{BB962C8B-B14F-4D97-AF65-F5344CB8AC3E}">
        <p14:creationId xmlns:p14="http://schemas.microsoft.com/office/powerpoint/2010/main" val="16808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pic>
        <p:nvPicPr>
          <p:cNvPr id="10" name="INTRO MUSIC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4333" y="2948498"/>
            <a:ext cx="609600" cy="609600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5378508" y="3050098"/>
            <a:ext cx="1143000" cy="1016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4148666" y="2796233"/>
            <a:ext cx="1075267" cy="914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9200" y="412750"/>
            <a:ext cx="7392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 PROFESSOR ENGLISH TEAM</a:t>
            </a:r>
          </a:p>
          <a:p>
            <a:pPr algn="ctr"/>
            <a:r>
              <a:rPr lang="en-GB" sz="3200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2279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pic>
        <p:nvPicPr>
          <p:cNvPr id="10" name="INTRO MUSIC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431176" y="4305416"/>
            <a:ext cx="630806" cy="630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26464" y="2657251"/>
            <a:ext cx="1075267" cy="914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441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 PROFESSOR ENGLISH TEAM</a:t>
            </a:r>
          </a:p>
          <a:p>
            <a:pPr algn="ctr"/>
            <a:r>
              <a:rPr lang="en-GB" sz="2000" b="1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3490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3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pic>
        <p:nvPicPr>
          <p:cNvPr id="10" name="INTRO MUSIC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431176" y="4305416"/>
            <a:ext cx="630806" cy="630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26464" y="2657251"/>
            <a:ext cx="1075267" cy="914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441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 PROFESSOR ENGLISH TEAM</a:t>
            </a:r>
          </a:p>
          <a:p>
            <a:pPr algn="ctr"/>
            <a:r>
              <a:rPr lang="en-GB" sz="2000" b="1" dirty="0"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34323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3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cts and activities wip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45</Words>
  <Application>Microsoft Office PowerPoint</Application>
  <PresentationFormat>Widescreen</PresentationFormat>
  <Paragraphs>16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Narkisim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21</cp:revision>
  <dcterms:created xsi:type="dcterms:W3CDTF">2015-07-06T21:06:41Z</dcterms:created>
  <dcterms:modified xsi:type="dcterms:W3CDTF">2018-01-09T22:59:31Z</dcterms:modified>
</cp:coreProperties>
</file>