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36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C18-A429-4E4A-ACA7-7D1AFB669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C6DED-7701-430A-BC08-FFF33CCD6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3A7EF-4096-4835-8EE8-5E3BA859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ABCBB-3F31-4D45-8F06-9A820245C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F1874-9F47-400F-9C0D-6E3B6844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848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4440E-D428-4042-B28F-E1DC5172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19B47-4EC9-4A05-A08E-7981613D1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DBBEE-89EF-4DF6-AB25-9FE0F1CA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FAA52-0E2B-4DB6-9F81-543226DD1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E6646-F605-4CA0-9A69-2DFEBC02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93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93942-892E-4538-91D1-F21656110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B6D08-9ED3-4D46-B81B-4768E50EB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3BC30-BBD0-4566-9118-A3DAFA53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620BA-DB4E-4F75-B73F-5817BAAB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E1CD0-123E-4997-A306-4409DDFB1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22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F079-039B-4BB6-B46B-8EC7B5667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862D3-5BA6-4E3C-AE95-87F5123BE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D32D4-C520-4CAD-9769-886D779B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25474-F556-4565-B95B-C99A5FD44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680EE-6E4E-4567-842F-36DEFFF1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43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D237D-E02F-491F-8DEB-E6D0DC7D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6708C-EFC5-440C-99A5-120078C83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4B0AB-AF19-448E-A9C1-B615E426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2C504-5E80-4D3C-9823-27A3C3B13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C5463-6DA8-42F0-9A3C-10E2EFFB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3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4F9A-F679-4C93-9DCC-DDE9B6A2E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0924B-95BF-4B75-A3B2-A0C998B26D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973E0-5C38-4389-A004-BA8177F21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216CB-56D3-4C8C-961D-70F7543A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42145-8BC7-4941-96E7-FBF1EEB1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A3293-B718-46DC-92DA-40C2A15E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52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E288-9957-428E-B195-B77FBA61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ABBC1-DF62-4375-AF21-9FD1B2438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5F6FA-F6E2-4370-8603-38480E680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4A2CDB-8000-43C4-B5FA-28B4E62A8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EED050-D128-43D9-87DF-28B2ECF43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5137D9-056E-4990-92A9-F982FE9C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D973C9-FDF9-4575-B26E-1FDCF06A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BDFB69-34E2-4C73-8557-EEE18104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47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ED2A-8AE3-4373-B953-4C306515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D99894-7D30-48CA-ABD0-82C730D8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D76E6-45AA-4E8D-8E27-8066F461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6F3FF-E800-41CD-822B-FBDE869E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47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2CD0C-BB18-4962-AE33-4B589566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B1D47D-F25A-4383-BB75-6BEAD60A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817BD-5505-4312-A2CA-993B81E4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2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4F9DB-7318-4A79-8344-E0ABC69C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CC6EB-00D4-4D40-A424-FEBFAD635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34733-B746-420D-B061-66AF6B32C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183A2-B129-45A4-9F27-92417D66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8AE37-11A6-4C51-BFD9-46443B9E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41103-D139-4EC6-A689-EDB7FCE4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70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3338-A17E-4100-80C7-EE9189FA0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002BCA-7F6E-42EF-B32D-6CC2C0FDA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4AE6F-A40F-40A9-BDBC-1E88DB25F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4757D-DCBB-4F11-B3E1-2C0FDAFA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8A990-4E78-4E71-8FD9-05642258C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1506D-0806-4BB4-93C5-5E9972DB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26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46FC87-8947-435A-B82D-69BBA01A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D05A5-5645-413B-AE11-7E2042DC8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7D720-3163-443A-96D5-4BD100218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4EECF-7ED5-4AA0-9DFD-E8F13E66A084}" type="datetimeFigureOut">
              <a:rPr lang="en-GB" smtClean="0"/>
              <a:t>23/09/2018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E4A83-5AAA-41E1-933C-8FF5AB86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9CA68-809D-462A-A809-09D54425D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DDE4B-4A91-4887-91EE-5EE9A6DF9F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2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052246-C0F5-4415-AB4B-D1E6E2F6756E}"/>
              </a:ext>
            </a:extLst>
          </p:cNvPr>
          <p:cNvSpPr/>
          <p:nvPr/>
        </p:nvSpPr>
        <p:spPr>
          <a:xfrm>
            <a:off x="0" y="0"/>
            <a:ext cx="12192000" cy="6935638"/>
          </a:xfrm>
          <a:prstGeom prst="rect">
            <a:avLst/>
          </a:prstGeom>
          <a:solidFill>
            <a:srgbClr val="ABB4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Video For Practicing Eye Contact">
            <a:hlinkClick r:id="" action="ppaction://media"/>
            <a:extLst>
              <a:ext uri="{FF2B5EF4-FFF2-40B4-BE49-F238E27FC236}">
                <a16:creationId xmlns:a16="http://schemas.microsoft.com/office/drawing/2014/main" id="{60B480AB-DB25-4AB2-B95D-77EF1D1887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974" end="10588"/>
                </p14:media>
              </p:ext>
            </p:extLst>
          </p:nvPr>
        </p:nvPicPr>
        <p:blipFill rotWithShape="1">
          <a:blip r:embed="rId6"/>
          <a:srcRect l="16434" r="16620"/>
          <a:stretch>
            <a:fillRect/>
          </a:stretch>
        </p:blipFill>
        <p:spPr>
          <a:xfrm>
            <a:off x="3436690" y="1390898"/>
            <a:ext cx="5318620" cy="4468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441A59AC-5EF2-4144-BDEC-65939E698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6996" y="3286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10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2018-09-22T23:09:36Z</dcterms:created>
  <dcterms:modified xsi:type="dcterms:W3CDTF">2018-09-22T23:25:33Z</dcterms:modified>
</cp:coreProperties>
</file>