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 showGuides="1">
      <p:cViewPr varScale="1">
        <p:scale>
          <a:sx n="41" d="100"/>
          <a:sy n="41" d="100"/>
        </p:scale>
        <p:origin x="56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C1EDD-4043-4FFB-99F3-6F288B98F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E4F4CC-7B19-446C-84EF-91711C60A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0C390-FEFE-4764-9000-171F9F3A7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E2-6EE8-49D3-89C1-F8CE481CB6B8}" type="datetimeFigureOut">
              <a:rPr lang="en-GB" smtClean="0"/>
              <a:t>08/07/2018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23981-B8A4-4582-AFE9-64F02952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F102C-7B95-469E-BC5D-11345AF3E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8222-F5C8-4877-B577-52FD03D06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33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2D14E-FCC5-46E3-9B03-BF57232E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D25A3-2BE6-4387-8012-09DC74594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E9535-BA29-40A7-9CD6-5E95A67C6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E2-6EE8-49D3-89C1-F8CE481CB6B8}" type="datetimeFigureOut">
              <a:rPr lang="en-GB" smtClean="0"/>
              <a:t>08/07/2018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E894D-17A9-4D48-8543-A292AF7CC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3354-6E81-459F-BCB2-0DEE40BED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8222-F5C8-4877-B577-52FD03D06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537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1F4383-0BD6-44C0-A7C9-419CB0B97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01A56-3DE0-4D2A-979F-C5F5E107FE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82660-408D-463D-B16A-920DFF943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E2-6EE8-49D3-89C1-F8CE481CB6B8}" type="datetimeFigureOut">
              <a:rPr lang="en-GB" smtClean="0"/>
              <a:t>08/07/2018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1D55E-8E28-4993-A083-ABC936A6A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911B4-3000-48CE-A52A-67A20ED8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8222-F5C8-4877-B577-52FD03D06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59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1E97D-CA78-463B-9286-60EA0321B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6E3EA-B727-4D51-B1C5-51A452AA9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28B93-5795-4ECC-AB16-0F55B04F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E2-6EE8-49D3-89C1-F8CE481CB6B8}" type="datetimeFigureOut">
              <a:rPr lang="en-GB" smtClean="0"/>
              <a:t>08/07/2018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477A7-27A7-4FE4-B0F0-93DEB975A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15CF2-6EDE-44E2-B5FB-1EE7BBEC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8222-F5C8-4877-B577-52FD03D06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483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FDE6F-BCF2-40B8-9DCA-82DDC06F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6DC5E-5B09-4446-AB8B-DE462FD0E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97152-812D-4F8F-B3CE-03893EE2F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E2-6EE8-49D3-89C1-F8CE481CB6B8}" type="datetimeFigureOut">
              <a:rPr lang="en-GB" smtClean="0"/>
              <a:t>08/07/2018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B44E5-0D78-4C39-AE8C-16B4A0940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C3A6B-F43F-4D83-A0C3-7BB573687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8222-F5C8-4877-B577-52FD03D06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803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E976D-56C2-48D9-981A-F474B51DF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2729B-B89C-40AE-9838-B34E3947B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ED6444-E401-4AC1-9DDD-38E06D9BB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3BBE1-2276-495A-8CF1-034CEBE22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E2-6EE8-49D3-89C1-F8CE481CB6B8}" type="datetimeFigureOut">
              <a:rPr lang="en-GB" smtClean="0"/>
              <a:t>08/07/2018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3603E-91AD-4970-88A0-7D0731DB9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3E679-1B51-4A1D-A76D-2CDD39AB3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8222-F5C8-4877-B577-52FD03D06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23B3A-7FBB-4BDF-BE50-626B9A61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71D11-AEA7-4B11-AECE-2A0A4C848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9F1EC-B7DA-4F7B-87E0-31248BF38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1AAF9B-AA04-452D-896F-D0557AE82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51844D-1EA0-40C2-B470-134833692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D4A99-2EDE-4C59-A18D-33D0DD7C0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E2-6EE8-49D3-89C1-F8CE481CB6B8}" type="datetimeFigureOut">
              <a:rPr lang="en-GB" smtClean="0"/>
              <a:t>08/07/2018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F1A0A-505F-4C39-B32E-4D6EB5A5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C08D06-E40D-4862-8F97-AC0920069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8222-F5C8-4877-B577-52FD03D06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60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130E6-5826-403F-A73A-12A386C9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E0AEA3-AF0C-4E84-9B6A-881BF5FDF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E2-6EE8-49D3-89C1-F8CE481CB6B8}" type="datetimeFigureOut">
              <a:rPr lang="en-GB" smtClean="0"/>
              <a:t>08/07/2018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110ECF-5594-4D80-ABD7-1F54B653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DBCEE-3314-468B-8AC3-19968D7D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8222-F5C8-4877-B577-52FD03D06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40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79B293-383B-44EE-B4AD-A7A809A1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E2-6EE8-49D3-89C1-F8CE481CB6B8}" type="datetimeFigureOut">
              <a:rPr lang="en-GB" smtClean="0"/>
              <a:t>08/07/2018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4CDCD8-D2A6-4AE4-9361-5BE03059D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06537-2763-4AD1-806C-797E15FA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8222-F5C8-4877-B577-52FD03D06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01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006D-9D92-4DB2-83CA-8F20B3E7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BC641-10D8-4053-93F7-7A9E28F75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CBC18-BF2E-4D01-827D-C60A7A0EC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E4051-2811-4627-A866-8D7B27C2B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E2-6EE8-49D3-89C1-F8CE481CB6B8}" type="datetimeFigureOut">
              <a:rPr lang="en-GB" smtClean="0"/>
              <a:t>08/07/2018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C4BE5-9508-4981-908B-B1C28A2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5E2B7-E511-455B-80C8-5B4763950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8222-F5C8-4877-B577-52FD03D06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85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8D624-6D4D-4E40-BCEC-1CBCCDA8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E9A0A6-4403-47B9-BCCF-7012CAC678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F4ADC-A49C-4C13-87D9-85A7CC210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6CA88-BE63-4C51-8E82-FA3615CE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E5E2-6EE8-49D3-89C1-F8CE481CB6B8}" type="datetimeFigureOut">
              <a:rPr lang="en-GB" smtClean="0"/>
              <a:t>08/07/2018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FD639-CEF5-4D2A-8940-4767BBE8E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6C88F-8B46-4E71-B187-BFD083A6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8222-F5C8-4877-B577-52FD03D06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32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93774A-0FAA-4027-BE23-6427BA5D7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E6C5A-F65A-46B1-A99C-D429EFB61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90307-6598-49EF-8CC7-FF4B9C0028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0E5E2-6EE8-49D3-89C1-F8CE481CB6B8}" type="datetimeFigureOut">
              <a:rPr lang="en-GB" smtClean="0"/>
              <a:t>08/07/2018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DDC81-09F3-4AEB-B090-F577497F7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31C76-A597-4A68-8837-156AA05BC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B8222-F5C8-4877-B577-52FD03D06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48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tclip">
            <a:hlinkClick r:id="" action="ppaction://media"/>
            <a:extLst>
              <a:ext uri="{FF2B5EF4-FFF2-40B4-BE49-F238E27FC236}">
                <a16:creationId xmlns:a16="http://schemas.microsoft.com/office/drawing/2014/main" id="{18B82887-054B-41FF-8CD5-16534211CF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83"/>
                </p14:media>
              </p:ext>
            </p:extLst>
          </p:nvPr>
        </p:nvPicPr>
        <p:blipFill rotWithShape="1">
          <a:blip r:embed="rId4"/>
          <a:srcRect l="29517" t="11142" r="25074" b="9827"/>
          <a:stretch>
            <a:fillRect/>
          </a:stretch>
        </p:blipFill>
        <p:spPr>
          <a:xfrm>
            <a:off x="3000893" y="365771"/>
            <a:ext cx="6525492" cy="6388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899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2018-07-08T17:19:57Z</dcterms:created>
  <dcterms:modified xsi:type="dcterms:W3CDTF">2018-07-08T17:20:32Z</dcterms:modified>
</cp:coreProperties>
</file>