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0"/>
  </p:notesMasterIdLst>
  <p:sldIdLst>
    <p:sldId id="256" r:id="rId4"/>
    <p:sldId id="364" r:id="rId5"/>
    <p:sldId id="339" r:id="rId6"/>
    <p:sldId id="337" r:id="rId7"/>
    <p:sldId id="354" r:id="rId8"/>
    <p:sldId id="284" r:id="rId9"/>
    <p:sldId id="336" r:id="rId10"/>
    <p:sldId id="342" r:id="rId11"/>
    <p:sldId id="288" r:id="rId12"/>
    <p:sldId id="343" r:id="rId13"/>
    <p:sldId id="340" r:id="rId14"/>
    <p:sldId id="260" r:id="rId15"/>
    <p:sldId id="366" r:id="rId16"/>
    <p:sldId id="365" r:id="rId17"/>
    <p:sldId id="367" r:id="rId18"/>
    <p:sldId id="368" r:id="rId19"/>
    <p:sldId id="369" r:id="rId20"/>
    <p:sldId id="370" r:id="rId21"/>
    <p:sldId id="371" r:id="rId22"/>
    <p:sldId id="261" r:id="rId23"/>
    <p:sldId id="265" r:id="rId24"/>
    <p:sldId id="266" r:id="rId25"/>
    <p:sldId id="287" r:id="rId26"/>
    <p:sldId id="274" r:id="rId27"/>
    <p:sldId id="275" r:id="rId28"/>
    <p:sldId id="277" r:id="rId29"/>
    <p:sldId id="281" r:id="rId30"/>
    <p:sldId id="289" r:id="rId31"/>
    <p:sldId id="278" r:id="rId32"/>
    <p:sldId id="351" r:id="rId33"/>
    <p:sldId id="290" r:id="rId34"/>
    <p:sldId id="282" r:id="rId35"/>
    <p:sldId id="291" r:id="rId36"/>
    <p:sldId id="279" r:id="rId37"/>
    <p:sldId id="286" r:id="rId38"/>
    <p:sldId id="352" r:id="rId39"/>
    <p:sldId id="285" r:id="rId40"/>
    <p:sldId id="331" r:id="rId41"/>
    <p:sldId id="330" r:id="rId42"/>
    <p:sldId id="258" r:id="rId43"/>
    <p:sldId id="353" r:id="rId44"/>
    <p:sldId id="358" r:id="rId45"/>
    <p:sldId id="333" r:id="rId46"/>
    <p:sldId id="359" r:id="rId47"/>
    <p:sldId id="347" r:id="rId48"/>
    <p:sldId id="348" r:id="rId49"/>
    <p:sldId id="334" r:id="rId50"/>
    <p:sldId id="356" r:id="rId51"/>
    <p:sldId id="349" r:id="rId52"/>
    <p:sldId id="268" r:id="rId53"/>
    <p:sldId id="335" r:id="rId54"/>
    <p:sldId id="357" r:id="rId55"/>
    <p:sldId id="360" r:id="rId56"/>
    <p:sldId id="361" r:id="rId57"/>
    <p:sldId id="362" r:id="rId58"/>
    <p:sldId id="36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948"/>
    <a:srgbClr val="D5B27D"/>
    <a:srgbClr val="D3B275"/>
    <a:srgbClr val="BFC7D6"/>
    <a:srgbClr val="F0F0F0"/>
    <a:srgbClr val="254275"/>
    <a:srgbClr val="3259A0"/>
    <a:srgbClr val="00EF00"/>
    <a:srgbClr val="00FF00"/>
    <a:srgbClr val="A7B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04426-5F4C-4227-AFD3-47ACA615675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4031D-1243-4833-A4E8-E77BDF2D56D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97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8EF9-47C6-4581-BFB6-4D6AF518A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037EF-917A-413F-9C94-812CED482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22F8-0A36-41FA-B903-69C356C9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49D4-C542-4594-8926-6444AB6F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52C5-BA3D-46E2-A0F9-097509BD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5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468E-A1DB-43A7-AA66-FA6C222C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DD1CB-5792-4E75-B2F9-6F619CE4D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B38F9-A782-4C9F-B886-2962021B0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432A-18F6-446D-943E-0973E0BA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9CDDC-B9AB-4129-B3DE-A1AF852E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18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DB481-F9B2-4331-B662-6BE34020C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75961-32DC-43A7-BC7F-C4DEC822D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B36E1-93B1-4907-BAA8-264DF9B5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CC183-805D-488D-AAC9-E428C8DB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60131-9000-48C5-AF99-EBCC4BB4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248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794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439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00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677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20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471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416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62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1C9A-45BE-4444-B57A-99844470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1EF48-CF3F-4897-9271-55B0C607C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F73DE-357E-407A-A875-C11E5FC3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D0502-0425-43D2-89AF-E9F3B1B3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9F411-07A0-4E07-9BCD-759C3F98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911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799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884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548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854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077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141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082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528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046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241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A119-527E-4A99-8D6E-5977E318C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C5948-2372-4DD4-9A1F-45E93FA89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ACD2-7B6D-47B3-9093-C913B015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ADB54-058A-4844-B97E-69C9491C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EF6FA-4554-4AB0-9477-16CC8B4A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090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079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296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811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77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BFA3-BBC3-44AB-B16F-DD9FD69F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9AFF-3399-4F00-A0CF-48A7BB4ED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DD732-2A00-451E-AC84-33BD2AFF9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30B24-09CB-4826-84D6-0D7E7A800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87146-8CE3-4D8B-8B90-D8B5F997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A2852-02BB-4205-B4B7-DB664338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34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B30A-E9BF-4F8B-B857-08E9DCE8D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78A87-4FA7-4988-980D-88BCE2FF1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7A6EF-5E8C-4D5A-8AF0-5C56312A5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75BF7-DC87-4F2F-9007-1A383E23C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67BD4B-F318-4B52-946A-F14C27EE5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4088E7-4283-42EA-93B5-A27BE4A7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8FD5D-A62D-43A6-8112-6980180A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42AC6-77BF-47A3-98E4-BE41D214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18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3CF6-4E4C-4F30-B54A-4011556E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578CCF-6422-4540-B74A-04B3AFA9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5136A-0FF4-4DE9-969D-27DAD595D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7119C-7966-4596-A0A0-849308BE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38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2C3D3-981B-4F9F-87BE-F45F85837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ABF8-4EC5-4D63-BB9F-6A505AF0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B62EE-E1E4-4DEF-B07B-0426685F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11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9C49-D391-4EB8-A55B-818B5048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E5DA-EDEC-404F-8220-C5EF310E5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5A7A3-4CAC-4257-84D0-F02BC89F4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35031-DC68-452A-8301-D8EE8B6E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E88C0-D70B-4B41-BB59-C20B21A55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DC8BC-AEAA-4A69-8603-F5443D8A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33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F2E8-AE66-44D3-803C-EA6D228F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4401E-73A8-4330-9CF7-82C430FDB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80780-499B-4095-BB52-C6F2105CC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158C9-F3B3-41AC-845E-0D2761F2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36283-AA21-4121-8381-6F574EFA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ED4CA-E4A8-4481-B4BA-D9606AF6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12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0B783-CC58-43EA-ACFF-150A44F38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D11FE-BA14-4060-B2A1-06D51AA4E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E41EB-2BEC-4167-9EBF-11CF53343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62C0C-F046-4B8B-9902-4C08F56DE3B9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9EC6D-EB76-4E97-B001-32C8565A1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E07AB-255A-40A9-87D2-C6F3DA2D1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04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53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16/05/2019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66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4a"/><Relationship Id="rId11" Type="http://schemas.openxmlformats.org/officeDocument/2006/relationships/image" Target="../media/image6.png"/><Relationship Id="rId5" Type="http://schemas.microsoft.com/office/2007/relationships/media" Target="../media/media6.m4a"/><Relationship Id="rId10" Type="http://schemas.openxmlformats.org/officeDocument/2006/relationships/image" Target="../media/image5.png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wav"/><Relationship Id="rId7" Type="http://schemas.openxmlformats.org/officeDocument/2006/relationships/image" Target="../media/image8.sv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wa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microsoft.com/office/2007/relationships/hdphoto" Target="../media/hdphoto2.wdp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3.wav"/><Relationship Id="rId7" Type="http://schemas.microsoft.com/office/2007/relationships/hdphoto" Target="../media/hdphoto3.wdp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.png"/><Relationship Id="rId4" Type="http://schemas.openxmlformats.org/officeDocument/2006/relationships/audio" Target="../media/media13.wav"/><Relationship Id="rId9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wav"/><Relationship Id="rId7" Type="http://schemas.openxmlformats.org/officeDocument/2006/relationships/image" Target="../media/image8.sv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wav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6.png"/><Relationship Id="rId3" Type="http://schemas.microsoft.com/office/2007/relationships/media" Target="../media/media14.mp3"/><Relationship Id="rId7" Type="http://schemas.openxmlformats.org/officeDocument/2006/relationships/audio" Target="../media/media16.mp3"/><Relationship Id="rId12" Type="http://schemas.microsoft.com/office/2007/relationships/hdphoto" Target="../media/hdphoto5.wdp"/><Relationship Id="rId2" Type="http://schemas.microsoft.com/office/2007/relationships/media" Target="../media/media12.m4a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media" Target="../media/media16.mp3"/><Relationship Id="rId11" Type="http://schemas.openxmlformats.org/officeDocument/2006/relationships/image" Target="../media/image31.png"/><Relationship Id="rId5" Type="http://schemas.openxmlformats.org/officeDocument/2006/relationships/audio" Target="../media/media15.mp3"/><Relationship Id="rId15" Type="http://schemas.openxmlformats.org/officeDocument/2006/relationships/image" Target="../media/image32.png"/><Relationship Id="rId10" Type="http://schemas.openxmlformats.org/officeDocument/2006/relationships/image" Target="../media/image3.png"/><Relationship Id="rId4" Type="http://schemas.microsoft.com/office/2007/relationships/media" Target="../media/media15.mp3"/><Relationship Id="rId9" Type="http://schemas.openxmlformats.org/officeDocument/2006/relationships/notesSlide" Target="../notesSlides/notesSlide1.xml"/><Relationship Id="rId1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ANTITY">
            <a:hlinkClick r:id="" action="ppaction://media"/>
            <a:extLst>
              <a:ext uri="{FF2B5EF4-FFF2-40B4-BE49-F238E27FC236}">
                <a16:creationId xmlns:a16="http://schemas.microsoft.com/office/drawing/2014/main" id="{7FE63764-9B0F-4DA7-AD13-466390629D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5"/>
                </p14:media>
              </p:ext>
            </p:extLst>
          </p:nvPr>
        </p:nvPicPr>
        <p:blipFill rotWithShape="1">
          <a:blip r:embed="rId4">
            <a:lum bright="29000" contrast="31000"/>
          </a:blip>
          <a:srcRect l="31712" t="18261" r="19782" b="22609"/>
          <a:stretch>
            <a:fillRect/>
          </a:stretch>
        </p:blipFill>
        <p:spPr>
          <a:xfrm>
            <a:off x="6777737" y="1335496"/>
            <a:ext cx="4798037" cy="3335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15382-E19E-4B77-8C43-C12C99DEDB49}"/>
              </a:ext>
            </a:extLst>
          </p:cNvPr>
          <p:cNvSpPr txBox="1"/>
          <p:nvPr/>
        </p:nvSpPr>
        <p:spPr>
          <a:xfrm>
            <a:off x="616226" y="1166842"/>
            <a:ext cx="6691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LET’S TALK ABOUT </a:t>
            </a:r>
            <a:r>
              <a:rPr lang="en-GB" sz="96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QUANTITIES</a:t>
            </a:r>
          </a:p>
        </p:txBody>
      </p:sp>
    </p:spTree>
    <p:extLst>
      <p:ext uri="{BB962C8B-B14F-4D97-AF65-F5344CB8AC3E}">
        <p14:creationId xmlns:p14="http://schemas.microsoft.com/office/powerpoint/2010/main" val="25332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033567" y="105991"/>
            <a:ext cx="4200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INFORMATION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73214-9272-4042-8396-373611F1E6C0}"/>
              </a:ext>
            </a:extLst>
          </p:cNvPr>
          <p:cNvSpPr/>
          <p:nvPr/>
        </p:nvSpPr>
        <p:spPr>
          <a:xfrm>
            <a:off x="1592401" y="1171915"/>
            <a:ext cx="9082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b="1" dirty="0"/>
          </a:p>
          <a:p>
            <a:pPr algn="ctr"/>
            <a:r>
              <a:rPr lang="en-GB" sz="4000" b="1" dirty="0"/>
              <a:t>What is  an                               Noun?</a:t>
            </a:r>
          </a:p>
          <a:p>
            <a:endParaRPr lang="en-GB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EC15DD-911B-4D07-9018-85D92165112A}"/>
              </a:ext>
            </a:extLst>
          </p:cNvPr>
          <p:cNvSpPr/>
          <p:nvPr/>
        </p:nvSpPr>
        <p:spPr>
          <a:xfrm>
            <a:off x="617172" y="3198805"/>
            <a:ext cx="109352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prstClr val="black"/>
                </a:solidFill>
              </a:rPr>
              <a:t>Anything that </a:t>
            </a:r>
            <a:r>
              <a:rPr lang="en-GB" sz="4000" b="1" dirty="0">
                <a:solidFill>
                  <a:prstClr val="black"/>
                </a:solidFill>
              </a:rPr>
              <a:t>cannot</a:t>
            </a:r>
            <a:r>
              <a:rPr lang="en-GB" sz="3200" b="1" dirty="0">
                <a:solidFill>
                  <a:prstClr val="black"/>
                </a:solidFill>
              </a:rPr>
              <a:t> be counted is an 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uncountable</a:t>
            </a:r>
            <a:r>
              <a:rPr lang="en-GB" sz="3200" b="1" dirty="0">
                <a:solidFill>
                  <a:prstClr val="black"/>
                </a:solidFill>
              </a:rPr>
              <a:t> noun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Uncountable</a:t>
            </a:r>
            <a:r>
              <a:rPr lang="en-GB" sz="3200" b="1" dirty="0">
                <a:solidFill>
                  <a:prstClr val="black"/>
                </a:solidFill>
              </a:rPr>
              <a:t> nouns are </a:t>
            </a:r>
            <a:r>
              <a:rPr lang="en-GB" sz="4800" b="1" dirty="0">
                <a:solidFill>
                  <a:prstClr val="black"/>
                </a:solidFill>
              </a:rPr>
              <a:t>not</a:t>
            </a:r>
            <a:r>
              <a:rPr lang="en-GB" sz="3200" b="1" dirty="0">
                <a:solidFill>
                  <a:prstClr val="black"/>
                </a:solidFill>
              </a:rPr>
              <a:t> individual objects </a:t>
            </a:r>
          </a:p>
          <a:p>
            <a:pPr algn="ctr"/>
            <a:endParaRPr lang="en-GB" sz="800" b="1" dirty="0">
              <a:solidFill>
                <a:prstClr val="black"/>
              </a:solidFill>
            </a:endParaRPr>
          </a:p>
          <a:p>
            <a:pPr algn="ctr"/>
            <a:r>
              <a:rPr lang="en-GB" sz="3200" b="1" dirty="0">
                <a:solidFill>
                  <a:prstClr val="black"/>
                </a:solidFill>
              </a:rPr>
              <a:t>They are always </a:t>
            </a:r>
            <a:r>
              <a:rPr lang="en-GB" sz="3200" b="1" dirty="0">
                <a:solidFill>
                  <a:srgbClr val="FF0000"/>
                </a:solidFill>
              </a:rPr>
              <a:t>singular</a:t>
            </a:r>
            <a:r>
              <a:rPr lang="en-GB" sz="3200" b="1" dirty="0">
                <a:solidFill>
                  <a:prstClr val="black"/>
                </a:solidFill>
              </a:rPr>
              <a:t> and must be used with </a:t>
            </a:r>
            <a:r>
              <a:rPr lang="en-GB" sz="3200" b="1" dirty="0">
                <a:solidFill>
                  <a:srgbClr val="FF0000"/>
                </a:solidFill>
              </a:rPr>
              <a:t>singular</a:t>
            </a:r>
            <a:r>
              <a:rPr lang="en-GB" sz="3200" b="1" dirty="0">
                <a:solidFill>
                  <a:prstClr val="black"/>
                </a:solidFill>
              </a:rPr>
              <a:t> verbs</a:t>
            </a:r>
          </a:p>
          <a:p>
            <a:pPr algn="ctr"/>
            <a:endParaRPr lang="en-GB" sz="800" b="1" dirty="0">
              <a:solidFill>
                <a:prstClr val="black"/>
              </a:solidFill>
            </a:endParaRPr>
          </a:p>
          <a:p>
            <a:pPr algn="ctr"/>
            <a:r>
              <a:rPr lang="en-GB" sz="3200" b="1" dirty="0">
                <a:solidFill>
                  <a:prstClr val="black"/>
                </a:solidFill>
              </a:rPr>
              <a:t>The following examples show typical 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uncountable</a:t>
            </a:r>
            <a:r>
              <a:rPr lang="en-GB" sz="3200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GB" sz="3200" b="1" dirty="0">
                <a:solidFill>
                  <a:prstClr val="black"/>
                </a:solidFill>
              </a:rPr>
              <a:t>nouns</a:t>
            </a:r>
            <a:endParaRPr lang="en-GB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4EB4A-79B5-44BC-BDEA-0E4AA777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313" y="748975"/>
            <a:ext cx="3251817" cy="2484120"/>
          </a:xfrm>
          <a:prstGeom prst="rect">
            <a:avLst/>
          </a:prstGeom>
        </p:spPr>
      </p:pic>
      <p:sp>
        <p:nvSpPr>
          <p:cNvPr id="7" name="Not Equal 6">
            <a:extLst>
              <a:ext uri="{FF2B5EF4-FFF2-40B4-BE49-F238E27FC236}">
                <a16:creationId xmlns:a16="http://schemas.microsoft.com/office/drawing/2014/main" id="{AEC4963F-B28F-4979-BC8A-0E457CC64AD2}"/>
              </a:ext>
            </a:extLst>
          </p:cNvPr>
          <p:cNvSpPr/>
          <p:nvPr/>
        </p:nvSpPr>
        <p:spPr>
          <a:xfrm>
            <a:off x="426720" y="813877"/>
            <a:ext cx="1512275" cy="93872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73214-9272-4042-8396-373611F1E6C0}"/>
              </a:ext>
            </a:extLst>
          </p:cNvPr>
          <p:cNvSpPr/>
          <p:nvPr/>
        </p:nvSpPr>
        <p:spPr>
          <a:xfrm>
            <a:off x="1912620" y="1396697"/>
            <a:ext cx="83667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                            </a:t>
            </a:r>
            <a:r>
              <a:rPr lang="en-GB" sz="3600" b="1" dirty="0"/>
              <a:t>Noun Examples</a:t>
            </a:r>
          </a:p>
          <a:p>
            <a:pPr algn="ctr"/>
            <a:endParaRPr lang="en-GB" sz="5400" b="1" dirty="0"/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Singular verbs </a:t>
            </a:r>
            <a:r>
              <a:rPr lang="en-GB" sz="2800" dirty="0"/>
              <a:t>must be used with </a:t>
            </a:r>
            <a:r>
              <a:rPr lang="en-GB" sz="2800" dirty="0">
                <a:solidFill>
                  <a:srgbClr val="FF0000"/>
                </a:solidFill>
              </a:rPr>
              <a:t>uncountable nouns</a:t>
            </a:r>
          </a:p>
          <a:p>
            <a:endParaRPr lang="en-GB" sz="800" dirty="0"/>
          </a:p>
          <a:p>
            <a:pPr algn="ctr"/>
            <a:r>
              <a:rPr lang="en-GB" sz="3600" dirty="0"/>
              <a:t>There </a:t>
            </a:r>
            <a:r>
              <a:rPr lang="en-GB" sz="3600" b="1" dirty="0">
                <a:solidFill>
                  <a:srgbClr val="FF0000"/>
                </a:solidFill>
              </a:rPr>
              <a:t>is</a:t>
            </a:r>
            <a:r>
              <a:rPr lang="en-GB" sz="3600" dirty="0"/>
              <a:t> no more </a:t>
            </a:r>
            <a:r>
              <a:rPr lang="en-GB" sz="3600" b="1" dirty="0">
                <a:solidFill>
                  <a:srgbClr val="FF0000"/>
                </a:solidFill>
              </a:rPr>
              <a:t>coffee</a:t>
            </a:r>
            <a:r>
              <a:rPr lang="en-GB" sz="3600" b="1" dirty="0"/>
              <a:t> </a:t>
            </a:r>
            <a:r>
              <a:rPr lang="en-GB" sz="3600" dirty="0"/>
              <a:t>in the pot.</a:t>
            </a:r>
          </a:p>
          <a:p>
            <a:pPr algn="ctr"/>
            <a:r>
              <a:rPr lang="en-GB" sz="3600" dirty="0"/>
              <a:t>Would you </a:t>
            </a:r>
            <a:r>
              <a:rPr lang="en-GB" sz="3600" b="1" dirty="0">
                <a:solidFill>
                  <a:srgbClr val="FF0000"/>
                </a:solidFill>
              </a:rPr>
              <a:t>like</a:t>
            </a:r>
            <a:r>
              <a:rPr lang="en-GB" sz="3600" dirty="0"/>
              <a:t> more </a:t>
            </a:r>
            <a:r>
              <a:rPr lang="en-GB" sz="3600" b="1" dirty="0">
                <a:solidFill>
                  <a:srgbClr val="FF0000"/>
                </a:solidFill>
              </a:rPr>
              <a:t>money</a:t>
            </a:r>
            <a:r>
              <a:rPr lang="en-GB" sz="3600" dirty="0"/>
              <a:t>?</a:t>
            </a:r>
          </a:p>
          <a:p>
            <a:pPr algn="ctr"/>
            <a:r>
              <a:rPr lang="en-GB" sz="3600" dirty="0"/>
              <a:t>I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b="1" dirty="0">
                <a:solidFill>
                  <a:srgbClr val="FF0000"/>
                </a:solidFill>
              </a:rPr>
              <a:t>want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/>
              <a:t>to get correct </a:t>
            </a:r>
            <a:r>
              <a:rPr lang="en-GB" sz="3600" b="1" dirty="0">
                <a:solidFill>
                  <a:srgbClr val="FF0000"/>
                </a:solidFill>
              </a:rPr>
              <a:t>information</a:t>
            </a:r>
            <a:endParaRPr lang="en-GB" sz="3600" dirty="0">
              <a:solidFill>
                <a:srgbClr val="FF0000"/>
              </a:solidFill>
            </a:endParaRPr>
          </a:p>
          <a:p>
            <a:pPr algn="ctr"/>
            <a:r>
              <a:rPr lang="en-GB" sz="3600" dirty="0"/>
              <a:t>You should always </a:t>
            </a:r>
            <a:r>
              <a:rPr lang="en-GB" sz="3600" b="1" dirty="0">
                <a:solidFill>
                  <a:srgbClr val="FF0000"/>
                </a:solidFill>
              </a:rPr>
              <a:t>aim</a:t>
            </a:r>
            <a:r>
              <a:rPr lang="en-GB" sz="3600" dirty="0"/>
              <a:t> for </a:t>
            </a:r>
            <a:r>
              <a:rPr lang="en-GB" sz="3600" b="1" dirty="0">
                <a:solidFill>
                  <a:srgbClr val="FF0000"/>
                </a:solidFill>
              </a:rPr>
              <a:t>excellence</a:t>
            </a:r>
            <a:endParaRPr lang="en-GB" sz="3600" dirty="0">
              <a:solidFill>
                <a:srgbClr val="FF0000"/>
              </a:solidFill>
            </a:endParaRPr>
          </a:p>
          <a:p>
            <a:pPr algn="ctr"/>
            <a:r>
              <a:rPr lang="en-GB" sz="3600" dirty="0"/>
              <a:t>Please </a:t>
            </a:r>
            <a:r>
              <a:rPr lang="en-GB" sz="3600" b="1" dirty="0">
                <a:solidFill>
                  <a:srgbClr val="FF0000"/>
                </a:solidFill>
              </a:rPr>
              <a:t>get</a:t>
            </a:r>
            <a:r>
              <a:rPr lang="en-GB" sz="3600" dirty="0"/>
              <a:t> better </a:t>
            </a:r>
            <a:r>
              <a:rPr lang="en-GB" sz="3600" b="1" dirty="0">
                <a:solidFill>
                  <a:srgbClr val="FF0000"/>
                </a:solidFill>
              </a:rPr>
              <a:t>equipment</a:t>
            </a:r>
            <a:endParaRPr lang="en-GB" sz="3600" dirty="0">
              <a:solidFill>
                <a:srgbClr val="FF0000"/>
              </a:solidFill>
            </a:endParaRPr>
          </a:p>
          <a:p>
            <a:pPr algn="ctr"/>
            <a:r>
              <a:rPr lang="en-GB" sz="3600" dirty="0"/>
              <a:t>Can we </a:t>
            </a:r>
            <a:r>
              <a:rPr lang="en-GB" sz="3600" b="1" dirty="0">
                <a:solidFill>
                  <a:srgbClr val="FF0000"/>
                </a:solidFill>
              </a:rPr>
              <a:t>explain</a:t>
            </a:r>
            <a:r>
              <a:rPr lang="en-GB" sz="3600" dirty="0"/>
              <a:t> the </a:t>
            </a:r>
            <a:r>
              <a:rPr lang="en-GB" sz="3600" b="1" dirty="0">
                <a:solidFill>
                  <a:srgbClr val="FF0000"/>
                </a:solidFill>
              </a:rPr>
              <a:t>data</a:t>
            </a:r>
            <a:r>
              <a:rPr lang="en-GB" sz="3600" b="1" dirty="0"/>
              <a:t>? 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16EBB-A4B0-4AD7-9C41-46219741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71" y="685260"/>
            <a:ext cx="2937495" cy="2141909"/>
          </a:xfrm>
          <a:prstGeom prst="rect">
            <a:avLst/>
          </a:prstGeom>
        </p:spPr>
      </p:pic>
      <p:sp>
        <p:nvSpPr>
          <p:cNvPr id="5" name="Not Equal 4">
            <a:extLst>
              <a:ext uri="{FF2B5EF4-FFF2-40B4-BE49-F238E27FC236}">
                <a16:creationId xmlns:a16="http://schemas.microsoft.com/office/drawing/2014/main" id="{8D519B04-DB87-4CD2-A61C-F6811B188B38}"/>
              </a:ext>
            </a:extLst>
          </p:cNvPr>
          <p:cNvSpPr/>
          <p:nvPr/>
        </p:nvSpPr>
        <p:spPr>
          <a:xfrm>
            <a:off x="255986" y="1889760"/>
            <a:ext cx="826054" cy="57912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FB72A4-BBFB-4B0A-B1E5-5DA2E8F8F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6" t="20186" r="11275" b="25902"/>
          <a:stretch/>
        </p:blipFill>
        <p:spPr>
          <a:xfrm>
            <a:off x="1577590" y="1778558"/>
            <a:ext cx="9013373" cy="38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0" y="0"/>
            <a:ext cx="12192000" cy="6983260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FB72A4-BBFB-4B0A-B1E5-5DA2E8F8F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18" y="493562"/>
            <a:ext cx="11936736" cy="7119884"/>
          </a:xfrm>
          <a:prstGeom prst="rect">
            <a:avLst/>
          </a:prstGeom>
        </p:spPr>
      </p:pic>
      <p:sp>
        <p:nvSpPr>
          <p:cNvPr id="11" name="Not Equal 10">
            <a:extLst>
              <a:ext uri="{FF2B5EF4-FFF2-40B4-BE49-F238E27FC236}">
                <a16:creationId xmlns:a16="http://schemas.microsoft.com/office/drawing/2014/main" id="{6BDD727A-10D9-4B76-BF96-EE7B6A2249F3}"/>
              </a:ext>
            </a:extLst>
          </p:cNvPr>
          <p:cNvSpPr/>
          <p:nvPr/>
        </p:nvSpPr>
        <p:spPr>
          <a:xfrm>
            <a:off x="0" y="6287589"/>
            <a:ext cx="809897" cy="445151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7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44A4AA-C17D-4E7A-9507-331735797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6" t="20186" r="11275" b="25902"/>
          <a:stretch/>
        </p:blipFill>
        <p:spPr>
          <a:xfrm>
            <a:off x="-1955467" y="275156"/>
            <a:ext cx="5462342" cy="2326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C264E3-5A47-40FD-934D-4CBF7BE9A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" t="2721" r="1909" b="2241"/>
          <a:stretch/>
        </p:blipFill>
        <p:spPr>
          <a:xfrm>
            <a:off x="3366198" y="964642"/>
            <a:ext cx="5462342" cy="49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0FCBF-73DB-483E-9572-00E2658CB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" t="2530" r="2558" b="2433"/>
          <a:stretch/>
        </p:blipFill>
        <p:spPr>
          <a:xfrm>
            <a:off x="2672862" y="602901"/>
            <a:ext cx="5355772" cy="4953838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38471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0FCBF-73DB-483E-9572-00E2658CB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" t="2530" r="2558" b="2433"/>
          <a:stretch/>
        </p:blipFill>
        <p:spPr>
          <a:xfrm>
            <a:off x="1483806" y="733530"/>
            <a:ext cx="2498637" cy="2311122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0AAF1-B62E-4970-81A2-BD9840580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" t="2721" r="1909" b="2241"/>
          <a:stretch/>
        </p:blipFill>
        <p:spPr>
          <a:xfrm>
            <a:off x="6096000" y="733530"/>
            <a:ext cx="5462342" cy="49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9 0.00857 L -0.02149 0.00857 C -0.01875 0.0081 -0.01602 0.0081 -0.01328 0.00718 C -0.01159 0.00672 -0.01003 0.00486 -0.00833 0.00417 L -0.0043 0.00278 C -0.00339 0.00185 -0.00274 0.00047 -0.00182 -0.00023 C 0.00364 -0.00416 0.00495 -0.0044 0.00976 -0.00602 C 0.01172 -0.0074 0.01354 -0.00902 0.01549 -0.01041 C 0.01667 -0.01111 0.01771 -0.01134 0.01888 -0.0118 C 0.01966 -0.01227 0.02044 -0.01296 0.02135 -0.01342 C 0.02318 -0.01435 0.02526 -0.01504 0.02708 -0.0162 C 0.02825 -0.01713 0.0293 -0.01828 0.03034 -0.01921 C 0.03529 -0.02268 0.03437 -0.02152 0.03867 -0.02361 C 0.03945 -0.02407 0.04023 -0.02453 0.04114 -0.025 C 0.04219 -0.02569 0.04336 -0.02592 0.0444 -0.02662 C 0.04583 -0.02731 0.04713 -0.02847 0.04857 -0.0294 C 0.05013 -0.03055 0.05182 -0.03125 0.05351 -0.0324 C 0.05443 -0.0331 0.05508 -0.03449 0.05599 -0.03541 C 0.05716 -0.03634 0.06068 -0.03773 0.06172 -0.03819 C 0.06575 -0.04421 0.06784 -0.04768 0.07239 -0.05301 C 0.07344 -0.05416 0.07461 -0.05486 0.07565 -0.05578 C 0.07656 -0.05671 0.07734 -0.05787 0.07812 -0.05879 C 0.08086 -0.0618 0.08372 -0.06435 0.08646 -0.06759 C 0.08997 -0.07176 0.08802 -0.06967 0.09219 -0.07338 C 0.09414 -0.07731 0.0957 -0.08171 0.09792 -0.08518 C 0.09961 -0.08773 0.10195 -0.08865 0.10377 -0.09097 C 0.10833 -0.09676 0.10404 -0.09421 0.10872 -0.09838 C 0.11002 -0.09953 0.11159 -0.1 0.11276 -0.10139 C 0.11328 -0.10162 0.12669 -0.11759 0.13008 -0.12037 C 0.13255 -0.12222 0.13502 -0.12338 0.1375 -0.12477 C 0.13841 -0.12523 0.13919 -0.12569 0.13997 -0.12615 C 0.15195 -0.13495 0.14635 -0.13264 0.15651 -0.13495 L 0.19687 -0.12916 C 0.19779 -0.12893 0.19883 -0.12893 0.19935 -0.12777 C 0.20195 -0.12222 0.20377 -0.11597 0.20599 -0.11018 C 0.21094 -0.09629 0.20586 -0.10879 0.21094 -0.09699 C 0.2125 -0.08865 0.21406 -0.08032 0.21588 -0.07199 C 0.22292 -0.03773 0.21575 -0.07569 0.22161 -0.04421 C 0.22305 -0.025 0.22578 -0.00625 0.22578 0.01297 C 0.22552 0.04306 0.22279 0.07269 0.22083 0.10255 C 0.22057 0.10602 0.21992 0.10949 0.21914 0.11273 C 0.21836 0.11598 0.21693 0.11852 0.21588 0.12153 C 0.21419 0.12639 0.21302 0.13195 0.21094 0.13611 C 0.20963 0.13889 0.20286 0.14514 0.20104 0.14653 C 0.17851 0.16227 0.18594 0.15973 0.17135 0.1625 C 0.16276 0.16111 0.15143 0.16945 0.14583 0.1581 C 0.13919 0.14491 0.14414 0.12292 0.14245 0.10533 C 0.14193 0.10023 0.13984 0.09584 0.13919 0.09074 C 0.13516 0.06158 0.12851 0.00278 0.12851 0.00278 C 0.13099 -0.03287 0.13281 -0.06875 0.13594 -0.10416 C 0.1362 -0.1074 0.13763 -0.10995 0.13841 -0.11296 C 0.13867 -0.11435 0.13893 -0.11597 0.13919 -0.11736 C 0.13997 -0.12222 0.14075 -0.12731 0.14167 -0.13217 C 0.14206 -0.13402 0.14258 -0.13611 0.14336 -0.13796 C 0.14674 -0.14652 0.14987 -0.15555 0.15404 -0.16296 C 0.15482 -0.16435 0.15547 -0.1662 0.15651 -0.16736 C 0.15716 -0.16805 0.15807 -0.16828 0.15898 -0.16875 C 0.16523 -0.17129 0.17161 -0.17361 0.17786 -0.17592 C 0.1944 -0.17407 0.21094 -0.17268 0.22734 -0.17014 C 0.22969 -0.1699 0.23177 -0.16852 0.23398 -0.16736 C 0.24414 -0.1618 0.25247 -0.15671 0.26198 -0.15115 C 0.27266 -0.14467 0.28372 -0.13958 0.29414 -0.13217 C 0.29687 -0.13009 0.29974 -0.12847 0.30234 -0.12615 C 0.30547 -0.12361 0.30833 -0.1199 0.31146 -0.11736 C 0.34896 -0.0868 0.33984 -0.09236 0.35677 -0.08217 C 0.35898 -0.0794 0.36146 -0.07685 0.36341 -0.07338 C 0.3668 -0.06736 0.36823 -0.06065 0.36992 -0.05301 C 0.38281 0.00556 0.36914 -0.0574 0.37734 -0.01342 C 0.39036 0.05602 0.37982 -0.00995 0.39062 0.06135 C 0.38815 0.07616 0.38646 0.09121 0.3832 0.10533 C 0.38268 0.10741 0.38099 0.10718 0.37982 0.10834 C 0.37812 0.11019 0.37682 0.11297 0.37487 0.11412 C 0.36706 0.11968 0.35911 0.12431 0.35104 0.12894 C 0.34531 0.13218 0.33932 0.13357 0.33372 0.13773 C 0.3151 0.15093 0.3362 0.13658 0.31641 0.14792 L 0.2694 0.1757 C 0.26484 0.17848 0.26601 0.17801 0.25872 0.1801 C 0.25651 0.18079 0.2543 0.18102 0.25208 0.18172 C 0.25078 0.17755 0.24739 0.16829 0.24713 0.16412 C 0.24622 0.14746 0.24674 0.13079 0.24635 0.11412 C 0.24583 0.09144 0.24726 0.09838 0.24388 0.08635 C 0.23997 0.01158 0.23958 0.0456 0.24961 -0.0574 C 0.24987 -0.05902 0.25078 -0.06018 0.2513 -0.0618 C 0.26159 -0.09375 0.25286 -0.07546 0.2793 -0.11597 C 0.28125 -0.11898 0.28385 -0.1206 0.28594 -0.12338 C 0.29661 -0.13727 0.28672 -0.12986 0.30325 -0.14375 C 0.3056 -0.14583 0.30807 -0.14699 0.31068 -0.14815 C 0.31823 -0.15185 0.32604 -0.15509 0.33372 -0.15856 C 0.36146 -0.15787 0.38945 -0.16389 0.41693 -0.15694 C 0.43945 -0.15139 0.46042 -0.13379 0.48203 -0.12176 C 0.4832 -0.12106 0.48437 -0.12014 0.48542 -0.11898 C 0.4931 -0.10972 0.50091 -0.10092 0.50846 -0.09097 C 0.51029 -0.08865 0.51172 -0.08518 0.51341 -0.08217 C 0.52292 -0.00926 0.52018 -0.05069 0.50924 0.06875 C 0.50859 0.07616 0.50716 0.08334 0.50599 0.09074 C 0.50573 0.09213 0.5043 0.09468 0.50521 0.09514 C 0.50703 0.0963 0.50898 0.09422 0.51094 0.09375 C 0.5082 0.09537 0.50937 0.09514 0.50768 0.09514 L 0.50768 0.09514 L 0.50768 0.09514 " pathEditMode="relative" ptsTypes="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PPO SHORT">
            <a:hlinkClick r:id="" action="ppaction://media"/>
            <a:extLst>
              <a:ext uri="{FF2B5EF4-FFF2-40B4-BE49-F238E27FC236}">
                <a16:creationId xmlns:a16="http://schemas.microsoft.com/office/drawing/2014/main" id="{B6DE88E1-2EEF-4C80-BF42-984BC7E8A5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092" t="24469" r="15787" b="24249"/>
          <a:stretch/>
        </p:blipFill>
        <p:spPr>
          <a:xfrm>
            <a:off x="170822" y="0"/>
            <a:ext cx="6320413" cy="3516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15142-428F-47F1-B2DD-372B631CB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4" t="2530" r="2558" b="2433"/>
          <a:stretch/>
        </p:blipFill>
        <p:spPr>
          <a:xfrm>
            <a:off x="1483806" y="733530"/>
            <a:ext cx="2498637" cy="2311122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6936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57 0.07593 L 0.12357 0.07616 C 0.12539 0.07523 0.12747 0.07523 0.12956 0.07408 C 0.13086 0.07361 0.1319 0.0713 0.1332 0.07037 L 0.1362 0.06852 C 0.13685 0.06736 0.13737 0.06574 0.13802 0.06482 C 0.14206 0.05996 0.1431 0.05973 0.14674 0.05764 C 0.14805 0.05579 0.14935 0.05371 0.15091 0.05209 C 0.15182 0.05116 0.1526 0.05093 0.15338 0.05023 C 0.15404 0.04977 0.15456 0.04885 0.15521 0.04838 C 0.15651 0.04723 0.15807 0.0463 0.1595 0.04491 C 0.16042 0.04375 0.1612 0.04213 0.16198 0.04098 C 0.16549 0.03658 0.16484 0.0382 0.1681 0.03542 C 0.16875 0.03496 0.16927 0.03426 0.16992 0.0338 C 0.1707 0.03287 0.17148 0.03264 0.17226 0.03172 C 0.17344 0.03079 0.17435 0.0294 0.17539 0.02824 C 0.17669 0.02685 0.17786 0.02593 0.17904 0.02454 C 0.17969 0.02361 0.18021 0.02199 0.18086 0.02084 C 0.18177 0.01945 0.1845 0.01783 0.18529 0.01713 C 0.18815 0.00973 0.18971 0.00533 0.19323 -0.00139 C 0.19401 -0.00277 0.19466 -0.0037 0.19544 -0.00486 C 0.19622 -0.00602 0.19674 -0.0074 0.19739 -0.00856 C 0.19948 -0.01227 0.20156 -0.01551 0.20351 -0.01967 C 0.20612 -0.02477 0.20469 -0.02222 0.20781 -0.02685 C 0.20937 -0.03171 0.21042 -0.03727 0.21198 -0.04166 C 0.21328 -0.0449 0.2151 -0.04606 0.21641 -0.04884 C 0.21979 -0.05625 0.21667 -0.05301 0.22005 -0.05833 C 0.22109 -0.05972 0.22226 -0.06018 0.22305 -0.06203 C 0.22344 -0.06227 0.23346 -0.0824 0.23594 -0.08588 C 0.23776 -0.08819 0.23971 -0.08958 0.24154 -0.0912 C 0.24206 -0.0919 0.24271 -0.09236 0.24323 -0.09305 C 0.25221 -0.10416 0.24805 -0.10115 0.2556 -0.10416 L 0.28555 -0.09676 C 0.2862 -0.09652 0.28698 -0.09652 0.28737 -0.09514 C 0.28919 -0.08819 0.29062 -0.08032 0.29232 -0.07291 C 0.29596 -0.05555 0.29219 -0.07129 0.29596 -0.05648 C 0.297 -0.04606 0.29831 -0.03565 0.29961 -0.02523 C 0.30482 0.01783 0.29948 -0.02986 0.30391 0.00973 C 0.30495 0.0338 0.3069 0.05718 0.3069 0.08148 C 0.30677 0.11922 0.30469 0.15625 0.30338 0.19375 C 0.30312 0.19815 0.3026 0.20232 0.30208 0.20648 C 0.30143 0.21042 0.30039 0.21366 0.29961 0.2176 C 0.29831 0.22361 0.29739 0.23056 0.29596 0.23588 C 0.29505 0.23935 0.28997 0.24699 0.28867 0.24885 C 0.272 0.26852 0.27747 0.26528 0.26654 0.26875 C 0.26016 0.26713 0.25182 0.27755 0.24766 0.26343 C 0.24271 0.24676 0.24635 0.21922 0.24518 0.19723 C 0.24466 0.19074 0.2431 0.18519 0.24271 0.17894 C 0.23971 0.14236 0.23476 0.06852 0.23476 0.06898 C 0.23659 0.02385 0.23802 -0.02106 0.24036 -0.06551 C 0.24049 -0.06944 0.24154 -0.07268 0.24206 -0.07639 C 0.24232 -0.07824 0.24245 -0.08032 0.24271 -0.08194 C 0.24323 -0.08819 0.24388 -0.09444 0.24453 -0.10069 C 0.24479 -0.10301 0.24518 -0.10555 0.24583 -0.10787 C 0.24831 -0.11852 0.25065 -0.12986 0.25377 -0.13912 C 0.2543 -0.14097 0.25482 -0.14328 0.2556 -0.14467 C 0.25612 -0.1456 0.25677 -0.14583 0.25729 -0.14652 C 0.26211 -0.14953 0.2668 -0.15254 0.27148 -0.15532 C 0.28372 -0.15301 0.29596 -0.15139 0.30807 -0.14815 C 0.30989 -0.14791 0.31146 -0.14606 0.31302 -0.14467 C 0.32057 -0.13773 0.32682 -0.13125 0.33385 -0.1243 C 0.3418 -0.1162 0.35 -0.10995 0.35781 -0.10069 C 0.35963 -0.09791 0.36185 -0.09583 0.3638 -0.09305 C 0.36614 -0.08981 0.36823 -0.08518 0.37057 -0.08194 C 0.39844 -0.04375 0.39154 -0.05069 0.4043 -0.03796 C 0.40586 -0.03449 0.40768 -0.03125 0.40911 -0.02685 C 0.41172 -0.01944 0.41276 -0.01088 0.41406 -0.00139 C 0.42344 0.07199 0.41341 -0.00694 0.41953 0.04838 C 0.42917 0.13542 0.42135 0.05255 0.42943 0.14213 C 0.42747 0.16065 0.4263 0.1794 0.42383 0.19723 C 0.42344 0.19977 0.42226 0.19954 0.42135 0.20093 C 0.42005 0.20324 0.41914 0.20672 0.41758 0.2081 C 0.41185 0.21528 0.40599 0.22107 0.39987 0.22685 C 0.3957 0.23079 0.39114 0.23264 0.38711 0.23773 C 0.37331 0.2544 0.38893 0.23635 0.37435 0.25047 L 0.33932 0.28542 C 0.33594 0.28889 0.33685 0.2882 0.33138 0.29098 C 0.32982 0.29167 0.32812 0.29213 0.32656 0.29306 C 0.32552 0.28773 0.32305 0.27616 0.32279 0.27084 C 0.32213 0.25 0.32252 0.22917 0.32226 0.2081 C 0.32187 0.17986 0.32292 0.18843 0.32031 0.17338 C 0.31758 0.07963 0.31719 0.12223 0.32474 -0.00694 C 0.32487 -0.00879 0.32552 -0.01041 0.32591 -0.01227 C 0.33359 -0.05231 0.32708 -0.0294 0.34674 -0.08032 C 0.34818 -0.08402 0.35013 -0.08611 0.35156 -0.08958 C 0.3595 -0.10694 0.35221 -0.09768 0.36445 -0.11504 C 0.36627 -0.11782 0.36797 -0.11921 0.36992 -0.1206 C 0.37552 -0.12523 0.38138 -0.1294 0.38711 -0.13356 C 0.40768 -0.13287 0.42851 -0.14027 0.44883 -0.13171 C 0.46562 -0.12477 0.48112 -0.10254 0.49713 -0.0875 C 0.49805 -0.08657 0.49896 -0.08541 0.49974 -0.08402 C 0.50547 -0.07245 0.5112 -0.06134 0.5168 -0.04884 C 0.5181 -0.04606 0.51914 -0.04166 0.52044 -0.03796 C 0.52747 0.05348 0.52552 0.00162 0.51732 0.15139 C 0.5168 0.16065 0.51588 0.16968 0.51497 0.17894 C 0.51484 0.18056 0.51367 0.1838 0.51445 0.18449 C 0.51575 0.18588 0.51719 0.18334 0.51862 0.18264 C 0.51667 0.18473 0.51745 0.18449 0.51627 0.18449 L 0.51627 0.18473 L 0.51627 0.18449 " pathEditMode="relative" rAng="0" ptsTypes="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PPO SHORTQUICK">
            <a:hlinkClick r:id="" action="ppaction://media"/>
            <a:extLst>
              <a:ext uri="{FF2B5EF4-FFF2-40B4-BE49-F238E27FC236}">
                <a16:creationId xmlns:a16="http://schemas.microsoft.com/office/drawing/2014/main" id="{840B9306-7999-4779-B2DF-5A3F24B1D5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00.9791"/>
                </p14:media>
              </p:ext>
            </p:extLst>
          </p:nvPr>
        </p:nvPicPr>
        <p:blipFill rotWithShape="1">
          <a:blip r:embed="rId4"/>
          <a:srcRect l="15201" t="23736" r="15238" b="24102"/>
          <a:stretch>
            <a:fillRect/>
          </a:stretch>
        </p:blipFill>
        <p:spPr>
          <a:xfrm>
            <a:off x="0" y="271305"/>
            <a:ext cx="5360060" cy="3014505"/>
          </a:xfrm>
          <a:prstGeom prst="rect">
            <a:avLst/>
          </a:prstGeom>
        </p:spPr>
      </p:pic>
      <p:pic>
        <p:nvPicPr>
          <p:cNvPr id="5" name="WIPPO SHORTQUICK">
            <a:hlinkClick r:id="" action="ppaction://media"/>
            <a:extLst>
              <a:ext uri="{FF2B5EF4-FFF2-40B4-BE49-F238E27FC236}">
                <a16:creationId xmlns:a16="http://schemas.microsoft.com/office/drawing/2014/main" id="{5B4FAD4F-E755-4184-A6B4-2CCC920FA7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48"/>
                </p14:media>
              </p:ext>
            </p:extLst>
          </p:nvPr>
        </p:nvPicPr>
        <p:blipFill rotWithShape="1">
          <a:blip r:embed="rId5"/>
          <a:srcRect l="15201" t="23736" r="15238" b="24102"/>
          <a:stretch>
            <a:fillRect/>
          </a:stretch>
        </p:blipFill>
        <p:spPr>
          <a:xfrm>
            <a:off x="6096000" y="2503714"/>
            <a:ext cx="5360060" cy="3014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EC3FC-D696-4489-916D-FE5A9FC620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69" t="43339" r="18811"/>
          <a:stretch/>
        </p:blipFill>
        <p:spPr>
          <a:xfrm>
            <a:off x="1548882" y="3666931"/>
            <a:ext cx="3811178" cy="17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PPO SHORTQUICK">
            <a:hlinkClick r:id="" action="ppaction://media"/>
            <a:extLst>
              <a:ext uri="{FF2B5EF4-FFF2-40B4-BE49-F238E27FC236}">
                <a16:creationId xmlns:a16="http://schemas.microsoft.com/office/drawing/2014/main" id="{80493FC4-05FF-4D55-8263-CC15C4A0B0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00.9791"/>
                </p14:media>
              </p:ext>
            </p:extLst>
          </p:nvPr>
        </p:nvPicPr>
        <p:blipFill rotWithShape="1">
          <a:blip r:embed="rId4"/>
          <a:srcRect l="15201" t="23736" r="15238" b="24102"/>
          <a:stretch>
            <a:fillRect/>
          </a:stretch>
        </p:blipFill>
        <p:spPr>
          <a:xfrm>
            <a:off x="0" y="271305"/>
            <a:ext cx="5360060" cy="3014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E21F5-CA98-4E7C-8739-1CB6FCC7CF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4" t="2530" r="2558" b="2433"/>
          <a:stretch/>
        </p:blipFill>
        <p:spPr>
          <a:xfrm>
            <a:off x="2458498" y="1547447"/>
            <a:ext cx="1553498" cy="14369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62528-8528-4627-9F65-0C4A50702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990" y="699553"/>
            <a:ext cx="5462489" cy="4956478"/>
          </a:xfrm>
          <a:prstGeom prst="rect">
            <a:avLst/>
          </a:prstGeom>
        </p:spPr>
      </p:pic>
      <p:pic>
        <p:nvPicPr>
          <p:cNvPr id="7" name="WIPPO SHORTQUICK">
            <a:hlinkClick r:id="" action="ppaction://media"/>
            <a:extLst>
              <a:ext uri="{FF2B5EF4-FFF2-40B4-BE49-F238E27FC236}">
                <a16:creationId xmlns:a16="http://schemas.microsoft.com/office/drawing/2014/main" id="{E8CB6E18-5E95-4A25-BFA9-C031A67FB3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48"/>
                </p14:media>
              </p:ext>
            </p:extLst>
          </p:nvPr>
        </p:nvPicPr>
        <p:blipFill rotWithShape="1">
          <a:blip r:embed="rId7"/>
          <a:srcRect l="15201" t="23736" r="15238" b="24102"/>
          <a:stretch>
            <a:fillRect/>
          </a:stretch>
        </p:blipFill>
        <p:spPr>
          <a:xfrm>
            <a:off x="0" y="271305"/>
            <a:ext cx="5360060" cy="3014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B82772-4994-4DB1-A5AD-5DFF22C87FD6}"/>
              </a:ext>
            </a:extLst>
          </p:cNvPr>
          <p:cNvSpPr/>
          <p:nvPr/>
        </p:nvSpPr>
        <p:spPr>
          <a:xfrm>
            <a:off x="266218" y="578734"/>
            <a:ext cx="4791919" cy="3472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75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3.54167E-6 0.00024 C 0.0017 -0.00069 0.00378 -0.00069 0.00586 -0.00185 C 0.00717 -0.00231 0.00821 -0.00463 0.00951 -0.00555 L 0.0125 -0.0074 C 0.01315 -0.00856 0.01368 -0.01018 0.01433 -0.01111 C 0.01836 -0.01597 0.0194 -0.0162 0.02305 -0.01828 C 0.02435 -0.02013 0.02565 -0.02222 0.02722 -0.02384 C 0.02813 -0.02476 0.02878 -0.025 0.02956 -0.02569 C 0.03021 -0.02615 0.03073 -0.02708 0.03138 -0.02754 C 0.03269 -0.0287 0.03425 -0.02963 0.03568 -0.03101 C 0.03659 -0.03217 0.03737 -0.03379 0.03815 -0.03495 C 0.04167 -0.03935 0.04102 -0.03773 0.04427 -0.0405 C 0.04493 -0.04097 0.04545 -0.04166 0.0461 -0.04213 C 0.04688 -0.04305 0.04766 -0.04328 0.04844 -0.04421 C 0.04961 -0.04513 0.05052 -0.04652 0.05157 -0.04768 C 0.05287 -0.04907 0.05404 -0.05 0.05521 -0.05138 C 0.05586 -0.05231 0.05638 -0.05393 0.05703 -0.05509 C 0.05782 -0.05648 0.06055 -0.0581 0.06133 -0.05879 C 0.0642 -0.0662 0.06576 -0.0706 0.06927 -0.07731 C 0.07006 -0.0787 0.07071 -0.07963 0.07149 -0.08078 C 0.07227 -0.08194 0.07279 -0.08333 0.07344 -0.08449 C 0.07552 -0.08819 0.07761 -0.09143 0.07956 -0.0956 C 0.08217 -0.10069 0.08073 -0.09814 0.08386 -0.10277 C 0.08542 -0.10763 0.08633 -0.11319 0.08789 -0.11759 C 0.0892 -0.12083 0.09102 -0.12199 0.09232 -0.12476 C 0.09571 -0.13217 0.09258 -0.12893 0.09597 -0.13425 C 0.09701 -0.13564 0.09818 -0.13611 0.09896 -0.13796 C 0.09935 -0.13819 0.10938 -0.15833 0.11185 -0.1618 C 0.11368 -0.16412 0.1155 -0.1655 0.11732 -0.16713 C 0.11784 -0.16782 0.11849 -0.16828 0.11901 -0.16898 C 0.128 -0.18009 0.12383 -0.17708 0.13138 -0.18009 L 0.1612 -0.17268 C 0.16185 -0.17245 0.16263 -0.17245 0.16302 -0.17106 C 0.16485 -0.16412 0.16628 -0.15625 0.16797 -0.14884 C 0.17149 -0.13148 0.16784 -0.14722 0.17149 -0.1324 C 0.17253 -0.12199 0.17383 -0.11157 0.17513 -0.10115 C 0.18034 -0.0581 0.175 -0.10578 0.17943 -0.0662 C 0.18047 -0.04213 0.18243 -0.01875 0.18243 0.00556 C 0.1823 0.04329 0.18021 0.08033 0.17891 0.11783 C 0.17865 0.12223 0.17813 0.12639 0.17761 0.13056 C 0.17696 0.1345 0.17592 0.13774 0.17513 0.14167 C 0.17383 0.14769 0.17292 0.15463 0.17149 0.15996 C 0.17071 0.16343 0.16563 0.17107 0.16433 0.17292 C 0.14766 0.1926 0.15313 0.18936 0.14232 0.19283 C 0.13594 0.19121 0.12761 0.20162 0.12344 0.1875 C 0.11849 0.17084 0.12214 0.14329 0.12097 0.1213 C 0.12045 0.11482 0.11888 0.10926 0.11849 0.10301 C 0.1155 0.06644 0.11068 -0.0074 0.11068 -0.00694 C 0.1125 -0.05208 0.11394 -0.09699 0.11615 -0.14143 C 0.11628 -0.14537 0.11732 -0.14861 0.11784 -0.15231 C 0.1181 -0.15416 0.11823 -0.15625 0.11849 -0.15787 C 0.11901 -0.16412 0.11967 -0.17037 0.12032 -0.17662 C 0.12058 -0.17893 0.12097 -0.18148 0.12162 -0.18379 C 0.12409 -0.19444 0.12644 -0.20578 0.12956 -0.21504 C 0.13008 -0.21689 0.1306 -0.21921 0.13138 -0.2206 C 0.1319 -0.22152 0.13256 -0.22175 0.13308 -0.22245 C 0.13789 -0.22546 0.14258 -0.22847 0.14714 -0.23125 C 0.15938 -0.22893 0.17149 -0.22731 0.1836 -0.22407 C 0.18542 -0.22384 0.18698 -0.22199 0.18855 -0.2206 C 0.1961 -0.21365 0.20222 -0.20717 0.20925 -0.20023 C 0.21719 -0.19213 0.22539 -0.18588 0.23308 -0.17662 C 0.2349 -0.17384 0.23711 -0.17175 0.23907 -0.16898 C 0.24141 -0.16574 0.24349 -0.16111 0.24584 -0.15787 C 0.27357 -0.11967 0.26667 -0.12662 0.27943 -0.11388 C 0.28099 -0.11041 0.28282 -0.10717 0.28425 -0.10277 C 0.28672 -0.09537 0.28776 -0.0868 0.28907 -0.07731 C 0.29844 -0.00393 0.28842 -0.08287 0.29453 -0.02754 C 0.30417 0.0595 0.29636 -0.02338 0.30443 0.06621 C 0.30248 0.08473 0.30131 0.10348 0.29883 0.1213 C 0.29844 0.12385 0.29727 0.12362 0.29636 0.125 C 0.29506 0.12732 0.29414 0.13079 0.29258 0.13218 C 0.28685 0.13936 0.28112 0.14514 0.275 0.15093 C 0.27084 0.15487 0.26628 0.15672 0.26224 0.16181 C 0.24857 0.17848 0.26407 0.16042 0.24961 0.17454 L 0.21472 0.2095 C 0.21133 0.21297 0.21224 0.21227 0.20677 0.21505 C 0.20521 0.21575 0.20352 0.21621 0.20196 0.21713 C 0.20092 0.21181 0.19857 0.20024 0.19831 0.19491 C 0.19766 0.17408 0.19805 0.15325 0.19779 0.13218 C 0.1974 0.10394 0.19844 0.1125 0.19584 0.09746 C 0.1931 0.00371 0.19271 0.0463 0.20013 -0.08287 C 0.20026 -0.08472 0.20092 -0.08634 0.20131 -0.08819 C 0.20899 -0.12824 0.20248 -0.10532 0.22214 -0.15625 C 0.22357 -0.15995 0.22552 -0.16203 0.22696 -0.1655 C 0.23477 -0.18287 0.22761 -0.17361 0.23972 -0.19097 C 0.24154 -0.19375 0.24323 -0.19513 0.24519 -0.19652 C 0.25078 -0.20115 0.25664 -0.20532 0.26224 -0.20949 C 0.28282 -0.20879 0.30352 -0.2162 0.3237 -0.20763 C 0.3405 -0.20069 0.35586 -0.17847 0.37175 -0.16342 C 0.37266 -0.1625 0.37357 -0.16134 0.37435 -0.15995 C 0.38008 -0.14838 0.38581 -0.13726 0.39141 -0.12476 C 0.39271 -0.12199 0.39375 -0.11759 0.39506 -0.11388 C 0.40196 -0.02245 0.4 -0.0743 0.39193 0.07547 C 0.39141 0.08473 0.3905 0.09375 0.38959 0.10301 C 0.38946 0.10463 0.38828 0.10787 0.38907 0.10857 C 0.39037 0.10996 0.3918 0.10741 0.39323 0.10672 C 0.39128 0.1088 0.39206 0.10857 0.39089 0.10857 L 0.39089 0.1088 L 0.39089 0.10857 " pathEditMode="relative" rAng="0" ptsTypes="AAAAAAAAAAAAAAAAAAAAAAAAAAAAAAAAAAAAAAAAAAAAAAAAAAAAAAAAAAAAAAAAAAAAAAAAAAAAAAAAAAAAAAAAAAAAAAAAAAAA">
                                      <p:cBhvr>
                                        <p:cTn id="19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15382-E19E-4B77-8C43-C12C99DEDB49}"/>
              </a:ext>
            </a:extLst>
          </p:cNvPr>
          <p:cNvSpPr txBox="1"/>
          <p:nvPr/>
        </p:nvSpPr>
        <p:spPr>
          <a:xfrm>
            <a:off x="616226" y="1166842"/>
            <a:ext cx="6691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LET’S TALK ABOUT </a:t>
            </a:r>
            <a:r>
              <a:rPr lang="en-GB" sz="96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QUANTITIES</a:t>
            </a:r>
          </a:p>
        </p:txBody>
      </p:sp>
      <p:pic>
        <p:nvPicPr>
          <p:cNvPr id="3" name="q intro">
            <a:hlinkClick r:id="" action="ppaction://media"/>
            <a:extLst>
              <a:ext uri="{FF2B5EF4-FFF2-40B4-BE49-F238E27FC236}">
                <a16:creationId xmlns:a16="http://schemas.microsoft.com/office/drawing/2014/main" id="{4715FBF0-A45E-45A6-817C-F17052FCB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33334" t="26373" r="19304" b="28205"/>
          <a:stretch/>
        </p:blipFill>
        <p:spPr>
          <a:xfrm>
            <a:off x="7063990" y="1357761"/>
            <a:ext cx="4622506" cy="3324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08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-78377" y="0"/>
            <a:ext cx="12270377" cy="7110213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874291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346465" y="1300110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C51E440F-1A96-446F-A14A-1CCAAAE93B4D}"/>
              </a:ext>
            </a:extLst>
          </p:cNvPr>
          <p:cNvSpPr/>
          <p:nvPr/>
        </p:nvSpPr>
        <p:spPr>
          <a:xfrm>
            <a:off x="4824549" y="4053504"/>
            <a:ext cx="2542901" cy="243365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32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 </a:t>
            </a: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46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r>
              <a:rPr kumimoji="0" lang="en-GB" sz="32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0C0E81EE-00A4-4254-9816-969D2024EFB8}"/>
              </a:ext>
            </a:extLst>
          </p:cNvPr>
          <p:cNvSpPr/>
          <p:nvPr/>
        </p:nvSpPr>
        <p:spPr>
          <a:xfrm>
            <a:off x="1523351" y="4331104"/>
            <a:ext cx="2713864" cy="206150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CE03857F-05F8-4235-94C6-FC6A09BD0D8E}"/>
              </a:ext>
            </a:extLst>
          </p:cNvPr>
          <p:cNvSpPr/>
          <p:nvPr/>
        </p:nvSpPr>
        <p:spPr>
          <a:xfrm>
            <a:off x="7882845" y="4224759"/>
            <a:ext cx="2713864" cy="210088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NOT EVEN ONE</a:t>
            </a:r>
          </a:p>
        </p:txBody>
      </p:sp>
      <p:sp>
        <p:nvSpPr>
          <p:cNvPr id="15" name="Not Equal 14">
            <a:extLst>
              <a:ext uri="{FF2B5EF4-FFF2-40B4-BE49-F238E27FC236}">
                <a16:creationId xmlns:a16="http://schemas.microsoft.com/office/drawing/2014/main" id="{4600219F-6BA7-4FAA-B251-9365BB73E378}"/>
              </a:ext>
            </a:extLst>
          </p:cNvPr>
          <p:cNvSpPr/>
          <p:nvPr/>
        </p:nvSpPr>
        <p:spPr>
          <a:xfrm>
            <a:off x="78377" y="6278880"/>
            <a:ext cx="635726" cy="277120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469283" y="1025750"/>
            <a:ext cx="2056590" cy="1516889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1577073" y="2920004"/>
            <a:ext cx="925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413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032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032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NONE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7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22222E-6 L -4.375E-6 -0.07222 " pathEditMode="relative" rAng="0" ptsTypes="AA">
                                      <p:cBhvr>
                                        <p:cTn id="14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ot Equal 14">
            <a:extLst>
              <a:ext uri="{FF2B5EF4-FFF2-40B4-BE49-F238E27FC236}">
                <a16:creationId xmlns:a16="http://schemas.microsoft.com/office/drawing/2014/main" id="{4600219F-6BA7-4FAA-B251-9365BB73E378}"/>
              </a:ext>
            </a:extLst>
          </p:cNvPr>
          <p:cNvSpPr/>
          <p:nvPr/>
        </p:nvSpPr>
        <p:spPr>
          <a:xfrm>
            <a:off x="78377" y="6278880"/>
            <a:ext cx="635726" cy="277120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-28641" y="-62630"/>
            <a:ext cx="12192000" cy="6983260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0C0E81EE-00A4-4254-9816-969D2024EFB8}"/>
              </a:ext>
            </a:extLst>
          </p:cNvPr>
          <p:cNvSpPr/>
          <p:nvPr/>
        </p:nvSpPr>
        <p:spPr>
          <a:xfrm>
            <a:off x="1112468" y="3691804"/>
            <a:ext cx="3340484" cy="287378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GB" sz="4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047721" y="990797"/>
            <a:ext cx="2056590" cy="1516889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1525528" y="2597566"/>
            <a:ext cx="2811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8C27FB-2A93-4C91-89C8-200B8B4A6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392" y="359057"/>
            <a:ext cx="7788352" cy="6058383"/>
          </a:xfrm>
          <a:prstGeom prst="rect">
            <a:avLst/>
          </a:prstGeom>
        </p:spPr>
      </p:pic>
      <p:sp>
        <p:nvSpPr>
          <p:cNvPr id="17" name="Not Equal 16">
            <a:extLst>
              <a:ext uri="{FF2B5EF4-FFF2-40B4-BE49-F238E27FC236}">
                <a16:creationId xmlns:a16="http://schemas.microsoft.com/office/drawing/2014/main" id="{D48DE615-F36B-4E86-9BAE-C6CACA9A28AF}"/>
              </a:ext>
            </a:extLst>
          </p:cNvPr>
          <p:cNvSpPr/>
          <p:nvPr/>
        </p:nvSpPr>
        <p:spPr>
          <a:xfrm>
            <a:off x="78377" y="5617029"/>
            <a:ext cx="360262" cy="555124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Not Equal 11">
            <a:extLst>
              <a:ext uri="{FF2B5EF4-FFF2-40B4-BE49-F238E27FC236}">
                <a16:creationId xmlns:a16="http://schemas.microsoft.com/office/drawing/2014/main" id="{51B6581F-470C-4843-B55F-B8BB47EC276C}"/>
              </a:ext>
            </a:extLst>
          </p:cNvPr>
          <p:cNvSpPr/>
          <p:nvPr/>
        </p:nvSpPr>
        <p:spPr>
          <a:xfrm>
            <a:off x="258508" y="4053504"/>
            <a:ext cx="793893" cy="1240147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ot Equal 14">
            <a:extLst>
              <a:ext uri="{FF2B5EF4-FFF2-40B4-BE49-F238E27FC236}">
                <a16:creationId xmlns:a16="http://schemas.microsoft.com/office/drawing/2014/main" id="{4600219F-6BA7-4FAA-B251-9365BB73E378}"/>
              </a:ext>
            </a:extLst>
          </p:cNvPr>
          <p:cNvSpPr/>
          <p:nvPr/>
        </p:nvSpPr>
        <p:spPr>
          <a:xfrm>
            <a:off x="78377" y="6278880"/>
            <a:ext cx="635726" cy="277120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0" y="-93444"/>
            <a:ext cx="12192000" cy="6983260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047721" y="990797"/>
            <a:ext cx="2056590" cy="1516889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Not Equal 16">
            <a:extLst>
              <a:ext uri="{FF2B5EF4-FFF2-40B4-BE49-F238E27FC236}">
                <a16:creationId xmlns:a16="http://schemas.microsoft.com/office/drawing/2014/main" id="{D48DE615-F36B-4E86-9BAE-C6CACA9A28AF}"/>
              </a:ext>
            </a:extLst>
          </p:cNvPr>
          <p:cNvSpPr/>
          <p:nvPr/>
        </p:nvSpPr>
        <p:spPr>
          <a:xfrm>
            <a:off x="78377" y="5617029"/>
            <a:ext cx="360262" cy="555124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allout: Up Arrow 17">
            <a:extLst>
              <a:ext uri="{FF2B5EF4-FFF2-40B4-BE49-F238E27FC236}">
                <a16:creationId xmlns:a16="http://schemas.microsoft.com/office/drawing/2014/main" id="{ED531AA6-3B59-4180-B4D2-BA8BD7CC130C}"/>
              </a:ext>
            </a:extLst>
          </p:cNvPr>
          <p:cNvSpPr/>
          <p:nvPr/>
        </p:nvSpPr>
        <p:spPr>
          <a:xfrm>
            <a:off x="963624" y="3220200"/>
            <a:ext cx="3544959" cy="3465885"/>
          </a:xfrm>
          <a:prstGeom prst="upArrowCallout">
            <a:avLst>
              <a:gd name="adj1" fmla="val 25000"/>
              <a:gd name="adj2" fmla="val 23401"/>
              <a:gd name="adj3" fmla="val 29796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 </a:t>
            </a:r>
            <a:r>
              <a:rPr kumimoji="0" lang="en-GB" sz="4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46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r>
              <a:rPr kumimoji="0" lang="en-GB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D82B4F-B27F-40BF-B924-EA2AAA540BDB}"/>
              </a:ext>
            </a:extLst>
          </p:cNvPr>
          <p:cNvSpPr txBox="1"/>
          <p:nvPr/>
        </p:nvSpPr>
        <p:spPr>
          <a:xfrm>
            <a:off x="1700738" y="2131785"/>
            <a:ext cx="2174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933E5DC-C031-4DEE-A96F-FFD0DA442183}"/>
              </a:ext>
            </a:extLst>
          </p:cNvPr>
          <p:cNvSpPr/>
          <p:nvPr/>
        </p:nvSpPr>
        <p:spPr>
          <a:xfrm>
            <a:off x="4752240" y="0"/>
            <a:ext cx="7259111" cy="6858000"/>
          </a:xfrm>
          <a:prstGeom prst="wedgeEllipseCallout">
            <a:avLst>
              <a:gd name="adj1" fmla="val -60686"/>
              <a:gd name="adj2" fmla="val -8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there 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interesting places here?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you 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46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friends in Paris?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3048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don’t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drink 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en-GB" sz="4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tea, I prefer coffee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443C26DB-AE55-41EF-AC6C-DAC7E7EBA1EB}"/>
              </a:ext>
            </a:extLst>
          </p:cNvPr>
          <p:cNvSpPr/>
          <p:nvPr/>
        </p:nvSpPr>
        <p:spPr>
          <a:xfrm>
            <a:off x="287383" y="5982789"/>
            <a:ext cx="566057" cy="687136"/>
          </a:xfrm>
          <a:prstGeom prst="irregularSeal2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Not Equal 10">
            <a:extLst>
              <a:ext uri="{FF2B5EF4-FFF2-40B4-BE49-F238E27FC236}">
                <a16:creationId xmlns:a16="http://schemas.microsoft.com/office/drawing/2014/main" id="{8E16C2EE-7958-4C1E-BD70-E9726E203DE1}"/>
              </a:ext>
            </a:extLst>
          </p:cNvPr>
          <p:cNvSpPr/>
          <p:nvPr/>
        </p:nvSpPr>
        <p:spPr>
          <a:xfrm>
            <a:off x="161850" y="4602480"/>
            <a:ext cx="386973" cy="1342584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0" y="0"/>
            <a:ext cx="12192000" cy="6983260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2032208" y="1497938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047721" y="990797"/>
            <a:ext cx="2056590" cy="1516889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8287893" y="2482963"/>
            <a:ext cx="2726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NONE 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1770EB3-824E-4187-8CAD-4FEE46E493C5}"/>
              </a:ext>
            </a:extLst>
          </p:cNvPr>
          <p:cNvSpPr/>
          <p:nvPr/>
        </p:nvSpPr>
        <p:spPr>
          <a:xfrm>
            <a:off x="347780" y="748899"/>
            <a:ext cx="6940595" cy="5790427"/>
          </a:xfrm>
          <a:prstGeom prst="wedgeEllipseCallout">
            <a:avLst>
              <a:gd name="adj1" fmla="val 62137"/>
              <a:gd name="adj2" fmla="val -7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 would like friends in Madeira but I have </a:t>
            </a:r>
            <a:r>
              <a:rPr kumimoji="0" lang="en-GB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</a:rPr>
              <a:t>none</a:t>
            </a:r>
            <a:endParaRPr kumimoji="0" lang="en-GB" sz="48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</a:rPr>
              <a:t>None  </a:t>
            </a:r>
            <a:r>
              <a:rPr kumimoji="0" lang="en-GB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of these books </a:t>
            </a:r>
            <a:r>
              <a:rPr lang="en-GB" sz="4800" b="1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is</a:t>
            </a:r>
            <a:r>
              <a:rPr kumimoji="0" lang="en-GB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very interesting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620F057C-BC85-4880-8CCF-38794B59A279}"/>
              </a:ext>
            </a:extLst>
          </p:cNvPr>
          <p:cNvSpPr/>
          <p:nvPr/>
        </p:nvSpPr>
        <p:spPr>
          <a:xfrm>
            <a:off x="278296" y="6089680"/>
            <a:ext cx="1040868" cy="573181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llout: Up Arrow 17">
            <a:extLst>
              <a:ext uri="{FF2B5EF4-FFF2-40B4-BE49-F238E27FC236}">
                <a16:creationId xmlns:a16="http://schemas.microsoft.com/office/drawing/2014/main" id="{5E412080-B799-4953-986A-D22DA863349F}"/>
              </a:ext>
            </a:extLst>
          </p:cNvPr>
          <p:cNvSpPr/>
          <p:nvPr/>
        </p:nvSpPr>
        <p:spPr>
          <a:xfrm>
            <a:off x="8122962" y="3429000"/>
            <a:ext cx="3179588" cy="328985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NOT EVEN ONE</a:t>
            </a:r>
          </a:p>
        </p:txBody>
      </p:sp>
      <p:sp>
        <p:nvSpPr>
          <p:cNvPr id="14" name="Not Equal 13">
            <a:extLst>
              <a:ext uri="{FF2B5EF4-FFF2-40B4-BE49-F238E27FC236}">
                <a16:creationId xmlns:a16="http://schemas.microsoft.com/office/drawing/2014/main" id="{B0B11B22-7D29-45DA-8950-6EFC63C3AA4F}"/>
              </a:ext>
            </a:extLst>
          </p:cNvPr>
          <p:cNvSpPr/>
          <p:nvPr/>
        </p:nvSpPr>
        <p:spPr>
          <a:xfrm>
            <a:off x="229129" y="5806440"/>
            <a:ext cx="1040868" cy="917795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-11224" y="-126709"/>
            <a:ext cx="12192000" cy="7235229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ot Equal 10">
            <a:extLst>
              <a:ext uri="{FF2B5EF4-FFF2-40B4-BE49-F238E27FC236}">
                <a16:creationId xmlns:a16="http://schemas.microsoft.com/office/drawing/2014/main" id="{6BDD727A-10D9-4B76-BF96-EE7B6A2249F3}"/>
              </a:ext>
            </a:extLst>
          </p:cNvPr>
          <p:cNvSpPr/>
          <p:nvPr/>
        </p:nvSpPr>
        <p:spPr>
          <a:xfrm>
            <a:off x="0" y="6287589"/>
            <a:ext cx="809897" cy="445151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059124-4186-419F-B39E-B0B272A36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329" y="213765"/>
            <a:ext cx="4127350" cy="4060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DC112D-E238-4374-9207-A6408EA7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64482">
            <a:off x="2274615" y="82554"/>
            <a:ext cx="2237503" cy="24803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347449-2CFD-4999-A120-2261F198F2F0}"/>
              </a:ext>
            </a:extLst>
          </p:cNvPr>
          <p:cNvSpPr txBox="1"/>
          <p:nvPr/>
        </p:nvSpPr>
        <p:spPr>
          <a:xfrm>
            <a:off x="2873037" y="2499104"/>
            <a:ext cx="6974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KEY WORDS!</a:t>
            </a:r>
          </a:p>
        </p:txBody>
      </p:sp>
    </p:spTree>
    <p:extLst>
      <p:ext uri="{BB962C8B-B14F-4D97-AF65-F5344CB8AC3E}">
        <p14:creationId xmlns:p14="http://schemas.microsoft.com/office/powerpoint/2010/main" val="265655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-11224" y="-37462"/>
            <a:ext cx="12192000" cy="6983260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Not Equal 14">
            <a:extLst>
              <a:ext uri="{FF2B5EF4-FFF2-40B4-BE49-F238E27FC236}">
                <a16:creationId xmlns:a16="http://schemas.microsoft.com/office/drawing/2014/main" id="{4600219F-6BA7-4FAA-B251-9365BB73E378}"/>
              </a:ext>
            </a:extLst>
          </p:cNvPr>
          <p:cNvSpPr/>
          <p:nvPr/>
        </p:nvSpPr>
        <p:spPr>
          <a:xfrm>
            <a:off x="78377" y="6278880"/>
            <a:ext cx="635726" cy="277120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047721" y="990797"/>
            <a:ext cx="2056590" cy="1516889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2089594" y="2673275"/>
            <a:ext cx="8765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969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 A N Y       M U C H     </a:t>
            </a: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0C0E81EE-00A4-4254-9816-969D2024EFB8}"/>
              </a:ext>
            </a:extLst>
          </p:cNvPr>
          <p:cNvSpPr/>
          <p:nvPr/>
        </p:nvSpPr>
        <p:spPr>
          <a:xfrm>
            <a:off x="2410278" y="3777073"/>
            <a:ext cx="2908865" cy="215886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C51E440F-1A96-446F-A14A-1CCAAAE93B4D}"/>
              </a:ext>
            </a:extLst>
          </p:cNvPr>
          <p:cNvSpPr/>
          <p:nvPr/>
        </p:nvSpPr>
        <p:spPr>
          <a:xfrm>
            <a:off x="6895759" y="3842646"/>
            <a:ext cx="3437951" cy="20932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  <a:r>
              <a:rPr kumimoji="0" lang="en-GB" sz="32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</p:spTree>
    <p:extLst>
      <p:ext uri="{BB962C8B-B14F-4D97-AF65-F5344CB8AC3E}">
        <p14:creationId xmlns:p14="http://schemas.microsoft.com/office/powerpoint/2010/main" val="5113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click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2.59259E-6 L 6.25E-7 -0.07222 " pathEditMode="relative" rAng="0" ptsTypes="AA">
                                      <p:cBhvr>
                                        <p:cTn id="13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animBg="1"/>
      <p:bldP spid="11" grpId="0"/>
      <p:bldP spid="11" grpId="1"/>
      <p:bldP spid="13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-11224" y="-126709"/>
            <a:ext cx="12192000" cy="7235229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ot Equal 10">
            <a:extLst>
              <a:ext uri="{FF2B5EF4-FFF2-40B4-BE49-F238E27FC236}">
                <a16:creationId xmlns:a16="http://schemas.microsoft.com/office/drawing/2014/main" id="{6BDD727A-10D9-4B76-BF96-EE7B6A2249F3}"/>
              </a:ext>
            </a:extLst>
          </p:cNvPr>
          <p:cNvSpPr/>
          <p:nvPr/>
        </p:nvSpPr>
        <p:spPr>
          <a:xfrm>
            <a:off x="0" y="6287589"/>
            <a:ext cx="809897" cy="445151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059124-4186-419F-B39E-B0B272A36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329" y="213765"/>
            <a:ext cx="4127350" cy="4060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DC112D-E238-4374-9207-A6408EA7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64482">
            <a:off x="2274615" y="82554"/>
            <a:ext cx="2237503" cy="24803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347449-2CFD-4999-A120-2261F198F2F0}"/>
              </a:ext>
            </a:extLst>
          </p:cNvPr>
          <p:cNvSpPr txBox="1"/>
          <p:nvPr/>
        </p:nvSpPr>
        <p:spPr>
          <a:xfrm>
            <a:off x="3041450" y="3974776"/>
            <a:ext cx="697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MORE… </a:t>
            </a:r>
          </a:p>
        </p:txBody>
      </p:sp>
    </p:spTree>
    <p:extLst>
      <p:ext uri="{BB962C8B-B14F-4D97-AF65-F5344CB8AC3E}">
        <p14:creationId xmlns:p14="http://schemas.microsoft.com/office/powerpoint/2010/main" val="33810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0" y="0"/>
            <a:ext cx="12192000" cy="6983260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0C0E81EE-00A4-4254-9816-969D2024EFB8}"/>
              </a:ext>
            </a:extLst>
          </p:cNvPr>
          <p:cNvSpPr/>
          <p:nvPr/>
        </p:nvSpPr>
        <p:spPr>
          <a:xfrm>
            <a:off x="1525528" y="3396594"/>
            <a:ext cx="4359430" cy="299285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schemeClr val="tx1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en-GB" sz="2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schemeClr val="tx1"/>
                </a:solidFill>
                <a:effectLst>
                  <a:glow rad="647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CE03857F-05F8-4235-94C6-FC6A09BD0D8E}"/>
              </a:ext>
            </a:extLst>
          </p:cNvPr>
          <p:cNvSpPr/>
          <p:nvPr/>
        </p:nvSpPr>
        <p:spPr>
          <a:xfrm>
            <a:off x="6863252" y="3396594"/>
            <a:ext cx="3730283" cy="299285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15" name="Not Equal 14">
            <a:extLst>
              <a:ext uri="{FF2B5EF4-FFF2-40B4-BE49-F238E27FC236}">
                <a16:creationId xmlns:a16="http://schemas.microsoft.com/office/drawing/2014/main" id="{4600219F-6BA7-4FAA-B251-9365BB73E378}"/>
              </a:ext>
            </a:extLst>
          </p:cNvPr>
          <p:cNvSpPr/>
          <p:nvPr/>
        </p:nvSpPr>
        <p:spPr>
          <a:xfrm>
            <a:off x="78377" y="6278880"/>
            <a:ext cx="635726" cy="277120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047721" y="990797"/>
            <a:ext cx="2056590" cy="1516889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1915559" y="2338620"/>
            <a:ext cx="925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LITTLE           A FEW</a:t>
            </a:r>
          </a:p>
        </p:txBody>
      </p:sp>
    </p:spTree>
    <p:extLst>
      <p:ext uri="{BB962C8B-B14F-4D97-AF65-F5344CB8AC3E}">
        <p14:creationId xmlns:p14="http://schemas.microsoft.com/office/powerpoint/2010/main" val="36715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1" nodeType="click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22222E-6 L 1.25E-6 -0.07222 " pathEditMode="relative" rAng="0" ptsTypes="AA">
                                      <p:cBhvr>
                                        <p:cTn id="15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1" grpId="0"/>
      <p:bldP spid="1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65588-69EE-4CDD-AAAB-3EE5F82FC8F1}"/>
              </a:ext>
            </a:extLst>
          </p:cNvPr>
          <p:cNvSpPr txBox="1"/>
          <p:nvPr/>
        </p:nvSpPr>
        <p:spPr>
          <a:xfrm>
            <a:off x="2209800" y="4492229"/>
            <a:ext cx="748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ONLY A LITTLE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105CA-F8C0-463C-AD87-D667C25C5A94}"/>
              </a:ext>
            </a:extLst>
          </p:cNvPr>
          <p:cNvSpPr txBox="1"/>
          <p:nvPr/>
        </p:nvSpPr>
        <p:spPr>
          <a:xfrm>
            <a:off x="2209800" y="2148840"/>
            <a:ext cx="748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ONLY A FEW PEOPLE</a:t>
            </a:r>
          </a:p>
        </p:txBody>
      </p:sp>
    </p:spTree>
    <p:extLst>
      <p:ext uri="{BB962C8B-B14F-4D97-AF65-F5344CB8AC3E}">
        <p14:creationId xmlns:p14="http://schemas.microsoft.com/office/powerpoint/2010/main" val="2005967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-11224" y="-9623"/>
            <a:ext cx="12192000" cy="6983260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0C0E81EE-00A4-4254-9816-969D2024EFB8}"/>
              </a:ext>
            </a:extLst>
          </p:cNvPr>
          <p:cNvSpPr/>
          <p:nvPr/>
        </p:nvSpPr>
        <p:spPr>
          <a:xfrm>
            <a:off x="1736571" y="3560183"/>
            <a:ext cx="2713864" cy="252153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SMALL UNCOUNTABLE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CE03857F-05F8-4235-94C6-FC6A09BD0D8E}"/>
              </a:ext>
            </a:extLst>
          </p:cNvPr>
          <p:cNvSpPr/>
          <p:nvPr/>
        </p:nvSpPr>
        <p:spPr>
          <a:xfrm>
            <a:off x="7562577" y="3482007"/>
            <a:ext cx="2713864" cy="252153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LARGE COUNTABLE QUANTITY</a:t>
            </a:r>
          </a:p>
        </p:txBody>
      </p:sp>
      <p:sp>
        <p:nvSpPr>
          <p:cNvPr id="15" name="Not Equal 14">
            <a:extLst>
              <a:ext uri="{FF2B5EF4-FFF2-40B4-BE49-F238E27FC236}">
                <a16:creationId xmlns:a16="http://schemas.microsoft.com/office/drawing/2014/main" id="{4600219F-6BA7-4FAA-B251-9365BB73E378}"/>
              </a:ext>
            </a:extLst>
          </p:cNvPr>
          <p:cNvSpPr/>
          <p:nvPr/>
        </p:nvSpPr>
        <p:spPr>
          <a:xfrm>
            <a:off x="78377" y="6278880"/>
            <a:ext cx="635726" cy="277120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047721" y="990797"/>
            <a:ext cx="2056590" cy="1516889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1915559" y="2338620"/>
            <a:ext cx="925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LITTLE           LOTS OF </a:t>
            </a:r>
          </a:p>
        </p:txBody>
      </p:sp>
    </p:spTree>
    <p:extLst>
      <p:ext uri="{BB962C8B-B14F-4D97-AF65-F5344CB8AC3E}">
        <p14:creationId xmlns:p14="http://schemas.microsoft.com/office/powerpoint/2010/main" val="2070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22222E-6 L 1.25E-6 -0.07222 " pathEditMode="relative" rAng="0" ptsTypes="AA">
                                      <p:cBhvr>
                                        <p:cTn id="14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32 Points 3">
            <a:extLst>
              <a:ext uri="{FF2B5EF4-FFF2-40B4-BE49-F238E27FC236}">
                <a16:creationId xmlns:a16="http://schemas.microsoft.com/office/drawing/2014/main" id="{FBD233C8-C359-4317-9C9D-8617B9C1C944}"/>
              </a:ext>
            </a:extLst>
          </p:cNvPr>
          <p:cNvSpPr/>
          <p:nvPr/>
        </p:nvSpPr>
        <p:spPr>
          <a:xfrm>
            <a:off x="213360" y="472440"/>
            <a:ext cx="5745480" cy="448056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4ABAF5AD-7584-4085-95EF-DFB5135A3613}"/>
              </a:ext>
            </a:extLst>
          </p:cNvPr>
          <p:cNvSpPr/>
          <p:nvPr/>
        </p:nvSpPr>
        <p:spPr>
          <a:xfrm>
            <a:off x="6126482" y="472440"/>
            <a:ext cx="5852158" cy="448056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A2BFC-BEFA-44E6-92A9-9EB3DA63D811}"/>
              </a:ext>
            </a:extLst>
          </p:cNvPr>
          <p:cNvSpPr txBox="1"/>
          <p:nvPr/>
        </p:nvSpPr>
        <p:spPr>
          <a:xfrm>
            <a:off x="1082040" y="2204888"/>
            <a:ext cx="400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1DA6-F40E-49B6-9515-723AF3608749}"/>
              </a:ext>
            </a:extLst>
          </p:cNvPr>
          <p:cNvSpPr/>
          <p:nvPr/>
        </p:nvSpPr>
        <p:spPr>
          <a:xfrm>
            <a:off x="6827520" y="2251054"/>
            <a:ext cx="4560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9FF6C-7E09-4DB7-8F3A-E5D84FC00828}"/>
              </a:ext>
            </a:extLst>
          </p:cNvPr>
          <p:cNvSpPr txBox="1"/>
          <p:nvPr/>
        </p:nvSpPr>
        <p:spPr>
          <a:xfrm>
            <a:off x="3156447" y="5276421"/>
            <a:ext cx="6284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THESE ?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0F70B2B9-A33E-4D2C-99D8-9744A960C65B}"/>
              </a:ext>
            </a:extLst>
          </p:cNvPr>
          <p:cNvSpPr/>
          <p:nvPr/>
        </p:nvSpPr>
        <p:spPr>
          <a:xfrm>
            <a:off x="493486" y="5369897"/>
            <a:ext cx="1654628" cy="101566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untable">
            <a:hlinkClick r:id="" action="ppaction://media"/>
            <a:extLst>
              <a:ext uri="{FF2B5EF4-FFF2-40B4-BE49-F238E27FC236}">
                <a16:creationId xmlns:a16="http://schemas.microsoft.com/office/drawing/2014/main" id="{A227A94E-E561-45ED-8B15-FC03B97321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0.4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951" y="4882534"/>
            <a:ext cx="487363" cy="487363"/>
          </a:xfrm>
          <a:prstGeom prst="rect">
            <a:avLst/>
          </a:prstGeom>
        </p:spPr>
      </p:pic>
      <p:pic>
        <p:nvPicPr>
          <p:cNvPr id="11" name="countable">
            <a:hlinkClick r:id="" action="ppaction://media"/>
            <a:extLst>
              <a:ext uri="{FF2B5EF4-FFF2-40B4-BE49-F238E27FC236}">
                <a16:creationId xmlns:a16="http://schemas.microsoft.com/office/drawing/2014/main" id="{B8AE73E0-D4A3-4286-8AA6-6661747CA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8790" y="4674085"/>
            <a:ext cx="487363" cy="487363"/>
          </a:xfrm>
          <a:prstGeom prst="rect">
            <a:avLst/>
          </a:prstGeom>
        </p:spPr>
      </p:pic>
      <p:sp>
        <p:nvSpPr>
          <p:cNvPr id="12" name="Not Equal 11">
            <a:extLst>
              <a:ext uri="{FF2B5EF4-FFF2-40B4-BE49-F238E27FC236}">
                <a16:creationId xmlns:a16="http://schemas.microsoft.com/office/drawing/2014/main" id="{BCE5E316-D03E-45F6-8148-DD22767A4491}"/>
              </a:ext>
            </a:extLst>
          </p:cNvPr>
          <p:cNvSpPr/>
          <p:nvPr/>
        </p:nvSpPr>
        <p:spPr>
          <a:xfrm>
            <a:off x="609600" y="5877728"/>
            <a:ext cx="1596571" cy="73725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/>
      <p:bldP spid="9" grpId="0"/>
      <p:bldP spid="2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65588-69EE-4CDD-AAAB-3EE5F82FC8F1}"/>
              </a:ext>
            </a:extLst>
          </p:cNvPr>
          <p:cNvSpPr txBox="1"/>
          <p:nvPr/>
        </p:nvSpPr>
        <p:spPr>
          <a:xfrm>
            <a:off x="2209800" y="4492229"/>
            <a:ext cx="748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LOTS OF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105CA-F8C0-463C-AD87-D667C25C5A94}"/>
              </a:ext>
            </a:extLst>
          </p:cNvPr>
          <p:cNvSpPr txBox="1"/>
          <p:nvPr/>
        </p:nvSpPr>
        <p:spPr>
          <a:xfrm>
            <a:off x="2209800" y="2148840"/>
            <a:ext cx="748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LITTLE</a:t>
            </a:r>
          </a:p>
        </p:txBody>
      </p:sp>
    </p:spTree>
    <p:extLst>
      <p:ext uri="{BB962C8B-B14F-4D97-AF65-F5344CB8AC3E}">
        <p14:creationId xmlns:p14="http://schemas.microsoft.com/office/powerpoint/2010/main" val="208830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</p:spTree>
    <p:extLst>
      <p:ext uri="{BB962C8B-B14F-4D97-AF65-F5344CB8AC3E}">
        <p14:creationId xmlns:p14="http://schemas.microsoft.com/office/powerpoint/2010/main" val="361327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-815727" y="-335788"/>
            <a:ext cx="13007727" cy="7228836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596900">
                  <a:prstClr val="white"/>
                </a:glow>
              </a:effectLst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Not Equal 14">
            <a:extLst>
              <a:ext uri="{FF2B5EF4-FFF2-40B4-BE49-F238E27FC236}">
                <a16:creationId xmlns:a16="http://schemas.microsoft.com/office/drawing/2014/main" id="{4600219F-6BA7-4FAA-B251-9365BB73E378}"/>
              </a:ext>
            </a:extLst>
          </p:cNvPr>
          <p:cNvSpPr/>
          <p:nvPr/>
        </p:nvSpPr>
        <p:spPr>
          <a:xfrm>
            <a:off x="78377" y="6278880"/>
            <a:ext cx="635726" cy="277120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106438" y="974914"/>
            <a:ext cx="2056590" cy="1749838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2215497" y="3187389"/>
            <a:ext cx="7761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LOT OF           LOTS OF    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3AB5533B-EDF4-437A-879C-1168A7CC9D4A}"/>
              </a:ext>
            </a:extLst>
          </p:cNvPr>
          <p:cNvSpPr/>
          <p:nvPr/>
        </p:nvSpPr>
        <p:spPr>
          <a:xfrm>
            <a:off x="3226822" y="4156172"/>
            <a:ext cx="5738352" cy="257377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</a:rPr>
              <a:t>LARGE </a:t>
            </a:r>
          </a:p>
          <a:p>
            <a:pPr lvl="0" algn="ctr">
              <a:defRPr/>
            </a:pPr>
            <a:r>
              <a:rPr lang="en-GB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</a:rPr>
              <a:t>COUNTABLE OR UNCOUNTABLE QUANTITY</a:t>
            </a:r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643666FA-B9D5-4AF6-A8C5-13A3ADE84CFD}"/>
              </a:ext>
            </a:extLst>
          </p:cNvPr>
          <p:cNvSpPr/>
          <p:nvPr/>
        </p:nvSpPr>
        <p:spPr>
          <a:xfrm>
            <a:off x="5370666" y="3415839"/>
            <a:ext cx="1511954" cy="618294"/>
          </a:xfrm>
          <a:prstGeom prst="leftRight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Star: 32 Points 17">
            <a:extLst>
              <a:ext uri="{FF2B5EF4-FFF2-40B4-BE49-F238E27FC236}">
                <a16:creationId xmlns:a16="http://schemas.microsoft.com/office/drawing/2014/main" id="{5C9DCB86-A35C-4C18-B78F-A5BF64888767}"/>
              </a:ext>
            </a:extLst>
          </p:cNvPr>
          <p:cNvSpPr/>
          <p:nvPr/>
        </p:nvSpPr>
        <p:spPr>
          <a:xfrm>
            <a:off x="4016727" y="97113"/>
            <a:ext cx="4119671" cy="321224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28575">
                  <a:noFill/>
                </a:ln>
                <a:effectLst>
                  <a:glow rad="609600">
                    <a:srgbClr val="002060"/>
                  </a:glow>
                </a:effectLst>
              </a:rPr>
              <a:t>YOU CAN  USE </a:t>
            </a:r>
          </a:p>
          <a:p>
            <a:pPr algn="ctr"/>
            <a:r>
              <a:rPr lang="en-GB" sz="4000" b="1" dirty="0">
                <a:ln w="28575">
                  <a:noFill/>
                </a:ln>
                <a:effectLst>
                  <a:glow rad="609600">
                    <a:srgbClr val="002060"/>
                  </a:glow>
                </a:effectLst>
              </a:rPr>
              <a:t> EITHER!</a:t>
            </a:r>
          </a:p>
        </p:txBody>
      </p:sp>
    </p:spTree>
    <p:extLst>
      <p:ext uri="{BB962C8B-B14F-4D97-AF65-F5344CB8AC3E}">
        <p14:creationId xmlns:p14="http://schemas.microsoft.com/office/powerpoint/2010/main" val="32312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14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11" grpId="1"/>
      <p:bldP spid="14" grpId="0" animBg="1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D18376-3FE9-40EA-8922-14E65746E4B5}"/>
              </a:ext>
            </a:extLst>
          </p:cNvPr>
          <p:cNvSpPr txBox="1"/>
          <p:nvPr/>
        </p:nvSpPr>
        <p:spPr>
          <a:xfrm>
            <a:off x="2438400" y="2651760"/>
            <a:ext cx="714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LOTS OF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7713C-C549-433F-8DA7-54DC8C83DA1D}"/>
              </a:ext>
            </a:extLst>
          </p:cNvPr>
          <p:cNvSpPr txBox="1"/>
          <p:nvPr/>
        </p:nvSpPr>
        <p:spPr>
          <a:xfrm>
            <a:off x="2438400" y="3467577"/>
            <a:ext cx="714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A LOT OF</a:t>
            </a:r>
          </a:p>
        </p:txBody>
      </p:sp>
    </p:spTree>
    <p:extLst>
      <p:ext uri="{BB962C8B-B14F-4D97-AF65-F5344CB8AC3E}">
        <p14:creationId xmlns:p14="http://schemas.microsoft.com/office/powerpoint/2010/main" val="1815604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E8F4C7-3B05-4373-85C9-32597B38EE51}"/>
              </a:ext>
            </a:extLst>
          </p:cNvPr>
          <p:cNvSpPr/>
          <p:nvPr/>
        </p:nvSpPr>
        <p:spPr>
          <a:xfrm>
            <a:off x="-161851" y="-250520"/>
            <a:ext cx="12559189" cy="7228836"/>
          </a:xfrm>
          <a:prstGeom prst="rect">
            <a:avLst/>
          </a:prstGeom>
          <a:solidFill>
            <a:srgbClr val="A7B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71965F2-D9A8-4D3C-B1A1-8A9E9DD08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125260"/>
            <a:ext cx="4119671" cy="23173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artial Circle 4">
            <a:extLst>
              <a:ext uri="{FF2B5EF4-FFF2-40B4-BE49-F238E27FC236}">
                <a16:creationId xmlns:a16="http://schemas.microsoft.com/office/drawing/2014/main" id="{FEA4FE28-8552-4BD2-B2A7-7A923491D95F}"/>
              </a:ext>
            </a:extLst>
          </p:cNvPr>
          <p:cNvSpPr/>
          <p:nvPr/>
        </p:nvSpPr>
        <p:spPr>
          <a:xfrm rot="3629241">
            <a:off x="-1098688" y="-989099"/>
            <a:ext cx="3907588" cy="4478473"/>
          </a:xfrm>
          <a:prstGeom prst="pie">
            <a:avLst>
              <a:gd name="adj1" fmla="val 36985"/>
              <a:gd name="adj2" fmla="val 16200000"/>
            </a:avLst>
          </a:prstGeom>
          <a:solidFill>
            <a:srgbClr val="A7B8D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AA397-4ECA-46D2-8344-031C7EC718E1}"/>
              </a:ext>
            </a:extLst>
          </p:cNvPr>
          <p:cNvSpPr/>
          <p:nvPr/>
        </p:nvSpPr>
        <p:spPr>
          <a:xfrm rot="2031524">
            <a:off x="3285350" y="1089764"/>
            <a:ext cx="1315233" cy="2317315"/>
          </a:xfrm>
          <a:prstGeom prst="ellipse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1D0D9A0-9865-4574-9A1F-02967334C5B9}"/>
              </a:ext>
            </a:extLst>
          </p:cNvPr>
          <p:cNvSpPr/>
          <p:nvPr/>
        </p:nvSpPr>
        <p:spPr>
          <a:xfrm>
            <a:off x="438639" y="2243909"/>
            <a:ext cx="1654628" cy="478109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D5E361-2AD0-451E-A04C-710963B8C2DD}"/>
              </a:ext>
            </a:extLst>
          </p:cNvPr>
          <p:cNvSpPr/>
          <p:nvPr/>
        </p:nvSpPr>
        <p:spPr>
          <a:xfrm rot="4544669">
            <a:off x="-490796" y="1320689"/>
            <a:ext cx="2668970" cy="728897"/>
          </a:xfrm>
          <a:prstGeom prst="ellipse">
            <a:avLst/>
          </a:prstGeom>
          <a:solidFill>
            <a:srgbClr val="A7B8D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1E093-96D0-4B3B-9CD4-0F982C7CA3DE}"/>
              </a:ext>
            </a:extLst>
          </p:cNvPr>
          <p:cNvSpPr/>
          <p:nvPr/>
        </p:nvSpPr>
        <p:spPr>
          <a:xfrm rot="20072998">
            <a:off x="27792" y="516652"/>
            <a:ext cx="1654628" cy="555230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37FA-2558-41E5-A362-3992B1C29725}"/>
              </a:ext>
            </a:extLst>
          </p:cNvPr>
          <p:cNvSpPr/>
          <p:nvPr/>
        </p:nvSpPr>
        <p:spPr>
          <a:xfrm rot="3906377">
            <a:off x="247530" y="1682385"/>
            <a:ext cx="1654628" cy="428941"/>
          </a:xfrm>
          <a:prstGeom prst="rect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C51E440F-1A96-446F-A14A-1CCAAAE93B4D}"/>
              </a:ext>
            </a:extLst>
          </p:cNvPr>
          <p:cNvSpPr/>
          <p:nvPr/>
        </p:nvSpPr>
        <p:spPr>
          <a:xfrm>
            <a:off x="4824549" y="3673237"/>
            <a:ext cx="2542901" cy="281038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CORRECT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0C0E81EE-00A4-4254-9816-969D2024EFB8}"/>
              </a:ext>
            </a:extLst>
          </p:cNvPr>
          <p:cNvSpPr/>
          <p:nvPr/>
        </p:nvSpPr>
        <p:spPr>
          <a:xfrm>
            <a:off x="1052401" y="3887676"/>
            <a:ext cx="2713864" cy="252153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CORRECT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CE03857F-05F8-4235-94C6-FC6A09BD0D8E}"/>
              </a:ext>
            </a:extLst>
          </p:cNvPr>
          <p:cNvSpPr/>
          <p:nvPr/>
        </p:nvSpPr>
        <p:spPr>
          <a:xfrm>
            <a:off x="8192021" y="3895908"/>
            <a:ext cx="2713864" cy="252153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MORE THAN ENOUGH</a:t>
            </a:r>
          </a:p>
        </p:txBody>
      </p:sp>
      <p:sp>
        <p:nvSpPr>
          <p:cNvPr id="15" name="Not Equal 14">
            <a:extLst>
              <a:ext uri="{FF2B5EF4-FFF2-40B4-BE49-F238E27FC236}">
                <a16:creationId xmlns:a16="http://schemas.microsoft.com/office/drawing/2014/main" id="{4600219F-6BA7-4FAA-B251-9365BB73E378}"/>
              </a:ext>
            </a:extLst>
          </p:cNvPr>
          <p:cNvSpPr/>
          <p:nvPr/>
        </p:nvSpPr>
        <p:spPr>
          <a:xfrm>
            <a:off x="78377" y="6278880"/>
            <a:ext cx="635726" cy="277120"/>
          </a:xfrm>
          <a:prstGeom prst="mathNotEqual">
            <a:avLst/>
          </a:prstGeom>
          <a:solidFill>
            <a:srgbClr val="A7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D9D250C-96B2-4137-95C6-B6895DD46435}"/>
              </a:ext>
            </a:extLst>
          </p:cNvPr>
          <p:cNvSpPr/>
          <p:nvPr/>
        </p:nvSpPr>
        <p:spPr>
          <a:xfrm rot="19783620">
            <a:off x="3047721" y="990797"/>
            <a:ext cx="2056590" cy="1516889"/>
          </a:xfrm>
          <a:prstGeom prst="cloud">
            <a:avLst/>
          </a:prstGeom>
          <a:solidFill>
            <a:srgbClr val="ADBDDA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843689" y="2786604"/>
            <a:ext cx="10484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   SUFFICIENT   PLENTY </a:t>
            </a:r>
          </a:p>
        </p:txBody>
      </p:sp>
    </p:spTree>
    <p:extLst>
      <p:ext uri="{BB962C8B-B14F-4D97-AF65-F5344CB8AC3E}">
        <p14:creationId xmlns:p14="http://schemas.microsoft.com/office/powerpoint/2010/main" val="112412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4.07407E-6 L 1.45833E-6 -0.07222 " pathEditMode="relative" rAng="0" ptsTypes="AA">
                                      <p:cBhvr>
                                        <p:cTn id="14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1" grpId="0"/>
      <p:bldP spid="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17C8B-2045-4DBF-A010-A74A752973B3}"/>
              </a:ext>
            </a:extLst>
          </p:cNvPr>
          <p:cNvSpPr txBox="1"/>
          <p:nvPr/>
        </p:nvSpPr>
        <p:spPr>
          <a:xfrm>
            <a:off x="1725098" y="1792303"/>
            <a:ext cx="3149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EC30F-8321-4C21-B39C-42654DFA0AC6}"/>
              </a:ext>
            </a:extLst>
          </p:cNvPr>
          <p:cNvSpPr txBox="1"/>
          <p:nvPr/>
        </p:nvSpPr>
        <p:spPr>
          <a:xfrm>
            <a:off x="7317626" y="1792303"/>
            <a:ext cx="3866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A288EC02-8141-4F3B-985F-AF4FA8201CAA}"/>
              </a:ext>
            </a:extLst>
          </p:cNvPr>
          <p:cNvSpPr/>
          <p:nvPr/>
        </p:nvSpPr>
        <p:spPr>
          <a:xfrm>
            <a:off x="5340023" y="1990988"/>
            <a:ext cx="1511954" cy="618294"/>
          </a:xfrm>
          <a:prstGeom prst="leftRight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F5C5D95-D2D4-497B-B18A-8787ECF1F73C}"/>
              </a:ext>
            </a:extLst>
          </p:cNvPr>
          <p:cNvSpPr/>
          <p:nvPr/>
        </p:nvSpPr>
        <p:spPr>
          <a:xfrm>
            <a:off x="3966366" y="3766351"/>
            <a:ext cx="4259268" cy="2814221"/>
          </a:xfrm>
          <a:prstGeom prst="wedgeEllipseCallout">
            <a:avLst>
              <a:gd name="adj1" fmla="val -199"/>
              <a:gd name="adj2" fmla="val -75985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73100">
                    <a:schemeClr val="bg1"/>
                  </a:glow>
                </a:effectLst>
              </a:rPr>
              <a:t>IN GENERAL THEY MEAN THE SAME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FA6EF-E1D3-4976-8E57-9F84D9058F15}"/>
              </a:ext>
            </a:extLst>
          </p:cNvPr>
          <p:cNvSpPr txBox="1"/>
          <p:nvPr/>
        </p:nvSpPr>
        <p:spPr>
          <a:xfrm>
            <a:off x="3543670" y="407587"/>
            <a:ext cx="5706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WHAT’S THE DIFFERENCE?</a:t>
            </a: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CED46D4D-5B0F-497C-9882-AD3691151C5C}"/>
              </a:ext>
            </a:extLst>
          </p:cNvPr>
          <p:cNvSpPr/>
          <p:nvPr/>
        </p:nvSpPr>
        <p:spPr>
          <a:xfrm>
            <a:off x="443883" y="6045693"/>
            <a:ext cx="1669002" cy="71021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3.33333E-6 L -2.91667E-6 -0.07223 " pathEditMode="relative" rAng="0" ptsTypes="AA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14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D18376-3FE9-40EA-8922-14E65746E4B5}"/>
              </a:ext>
            </a:extLst>
          </p:cNvPr>
          <p:cNvSpPr txBox="1"/>
          <p:nvPr/>
        </p:nvSpPr>
        <p:spPr>
          <a:xfrm>
            <a:off x="2438400" y="2651760"/>
            <a:ext cx="714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ENOUGH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7713C-C549-433F-8DA7-54DC8C83DA1D}"/>
              </a:ext>
            </a:extLst>
          </p:cNvPr>
          <p:cNvSpPr txBox="1"/>
          <p:nvPr/>
        </p:nvSpPr>
        <p:spPr>
          <a:xfrm>
            <a:off x="2438400" y="3467577"/>
            <a:ext cx="714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SUFFICIENT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CC276-B21F-4D7C-B760-A8F3099E91FF}"/>
              </a:ext>
            </a:extLst>
          </p:cNvPr>
          <p:cNvSpPr txBox="1"/>
          <p:nvPr/>
        </p:nvSpPr>
        <p:spPr>
          <a:xfrm>
            <a:off x="2438400" y="4489643"/>
            <a:ext cx="714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PLENTY</a:t>
            </a:r>
          </a:p>
        </p:txBody>
      </p:sp>
    </p:spTree>
    <p:extLst>
      <p:ext uri="{BB962C8B-B14F-4D97-AF65-F5344CB8AC3E}">
        <p14:creationId xmlns:p14="http://schemas.microsoft.com/office/powerpoint/2010/main" val="1313726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</p:spTree>
    <p:extLst>
      <p:ext uri="{BB962C8B-B14F-4D97-AF65-F5344CB8AC3E}">
        <p14:creationId xmlns:p14="http://schemas.microsoft.com/office/powerpoint/2010/main" val="3368160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2602556" y="110486"/>
            <a:ext cx="181155" cy="293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43639" y="403784"/>
            <a:ext cx="8504721" cy="6027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MUCH   MANY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ENOUGH</a:t>
            </a:r>
            <a:r>
              <a:rPr kumimoji="0" lang="en-GB" sz="3600" b="1" i="0" u="none" strike="noStrike" kern="1200" cap="none" spc="0" normalizeH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SUFFICIENT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PLENTY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eft Arrow Callout 19"/>
          <p:cNvSpPr/>
          <p:nvPr/>
        </p:nvSpPr>
        <p:spPr>
          <a:xfrm rot="309435">
            <a:off x="7580088" y="1090185"/>
            <a:ext cx="3517223" cy="1217906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2286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Arrow Callout 19"/>
          <p:cNvSpPr/>
          <p:nvPr/>
        </p:nvSpPr>
        <p:spPr>
          <a:xfrm>
            <a:off x="6723795" y="2815931"/>
            <a:ext cx="5138351" cy="1021706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270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QUESTIONS </a:t>
            </a:r>
            <a:r>
              <a:rPr kumimoji="0" lang="en-GB" sz="2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NEGATIVES</a:t>
            </a:r>
          </a:p>
        </p:txBody>
      </p:sp>
      <p:sp>
        <p:nvSpPr>
          <p:cNvPr id="10" name="Left Arrow Callout 19"/>
          <p:cNvSpPr/>
          <p:nvPr/>
        </p:nvSpPr>
        <p:spPr>
          <a:xfrm rot="19673214" flipH="1">
            <a:off x="2666051" y="2567149"/>
            <a:ext cx="2897988" cy="1162006"/>
          </a:xfrm>
          <a:prstGeom prst="leftArrowCallout">
            <a:avLst>
              <a:gd name="adj1" fmla="val 25000"/>
              <a:gd name="adj2" fmla="val 25000"/>
              <a:gd name="adj3" fmla="val 32291"/>
              <a:gd name="adj4" fmla="val 64977"/>
            </a:avLst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778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 SPECIFIC</a:t>
            </a:r>
            <a:endParaRPr kumimoji="0" lang="en-GB" sz="54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469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FORE- YO2017-01-06-18-35-20-7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061" y="5890837"/>
            <a:ext cx="609600" cy="609600"/>
          </a:xfrm>
          <a:prstGeom prst="rect">
            <a:avLst/>
          </a:prstGeom>
        </p:spPr>
      </p:pic>
      <p:sp>
        <p:nvSpPr>
          <p:cNvPr id="3" name="Callout: Right Arrow 2"/>
          <p:cNvSpPr/>
          <p:nvPr/>
        </p:nvSpPr>
        <p:spPr>
          <a:xfrm rot="20760072">
            <a:off x="1285781" y="1314120"/>
            <a:ext cx="3299155" cy="1312217"/>
          </a:xfrm>
          <a:prstGeom prst="rightArrowCallout">
            <a:avLst>
              <a:gd name="adj1" fmla="val 25000"/>
              <a:gd name="adj2" fmla="val 19762"/>
              <a:gd name="adj3" fmla="val 23115"/>
              <a:gd name="adj4" fmla="val 75558"/>
            </a:avLst>
          </a:prstGeom>
          <a:ln w="28575">
            <a:solidFill>
              <a:schemeClr val="tx1"/>
            </a:solidFill>
          </a:ln>
          <a:effectLst>
            <a:glow rad="1651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black"/>
                </a:solidFill>
                <a:effectLst>
                  <a:glow rad="4826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LARGE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black"/>
                </a:solidFill>
                <a:effectLst>
                  <a:glow rad="4826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UNCOUNTABLE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4826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5044" y="6498069"/>
            <a:ext cx="396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13" name="Left Arrow Callout 19">
            <a:extLst>
              <a:ext uri="{FF2B5EF4-FFF2-40B4-BE49-F238E27FC236}">
                <a16:creationId xmlns:a16="http://schemas.microsoft.com/office/drawing/2014/main" id="{0BA48B12-3772-44CC-8131-6F2BA467AE6F}"/>
              </a:ext>
            </a:extLst>
          </p:cNvPr>
          <p:cNvSpPr/>
          <p:nvPr/>
        </p:nvSpPr>
        <p:spPr>
          <a:xfrm rot="1719738">
            <a:off x="8057035" y="4756720"/>
            <a:ext cx="3288533" cy="1162006"/>
          </a:xfrm>
          <a:prstGeom prst="leftArrowCallout">
            <a:avLst>
              <a:gd name="adj1" fmla="val 25000"/>
              <a:gd name="adj2" fmla="val 25000"/>
              <a:gd name="adj3" fmla="val 32291"/>
              <a:gd name="adj4" fmla="val 64977"/>
            </a:avLst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MORE NOT NEEDED</a:t>
            </a: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33A1F929-64B4-4B4B-905E-E58FA5D13336}"/>
              </a:ext>
            </a:extLst>
          </p:cNvPr>
          <p:cNvSpPr/>
          <p:nvPr/>
        </p:nvSpPr>
        <p:spPr>
          <a:xfrm>
            <a:off x="4346687" y="5228077"/>
            <a:ext cx="3498625" cy="1021707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effectLst>
                  <a:glow rad="355600">
                    <a:schemeClr val="accent4">
                      <a:satMod val="175000"/>
                    </a:schemeClr>
                  </a:glow>
                </a:effectLst>
              </a:rPr>
              <a:t>MORE THAN ENOUGH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1395357" y="4744061"/>
            <a:ext cx="2426946" cy="2251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709" y="129226"/>
            <a:ext cx="25285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SUMMARY!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25D92FD8-4A7C-40B0-BFAF-166EF0ACB86E}"/>
              </a:ext>
            </a:extLst>
          </p:cNvPr>
          <p:cNvSpPr/>
          <p:nvPr/>
        </p:nvSpPr>
        <p:spPr>
          <a:xfrm>
            <a:off x="394061" y="3837637"/>
            <a:ext cx="1311894" cy="113877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9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8" grpId="0" animBg="1"/>
      <p:bldP spid="9" grpId="0" animBg="1"/>
      <p:bldP spid="10" grpId="0" animBg="1"/>
      <p:bldP spid="3" grpId="0" animBg="1"/>
      <p:bldP spid="11" grpId="0"/>
      <p:bldP spid="13" grpId="0" animBg="1"/>
      <p:bldP spid="12" grpId="0" animBg="1"/>
      <p:bldP spid="2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2602556" y="110486"/>
            <a:ext cx="181155" cy="293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43639" y="403784"/>
            <a:ext cx="8504721" cy="6027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600" b="1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prstClr val="white"/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5044" y="6498069"/>
            <a:ext cx="396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2778">
            <a:off x="1395357" y="4744061"/>
            <a:ext cx="2426946" cy="22519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A2FFB7-8D82-4BC8-BFB4-246F92A5D670}"/>
              </a:ext>
            </a:extLst>
          </p:cNvPr>
          <p:cNvSpPr/>
          <p:nvPr/>
        </p:nvSpPr>
        <p:spPr>
          <a:xfrm>
            <a:off x="3246189" y="1513662"/>
            <a:ext cx="58416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1689100">
                    <a:schemeClr val="bg1"/>
                  </a:glow>
                </a:effectLst>
                <a:uLnTx/>
                <a:uFillTx/>
              </a:rPr>
              <a:t>LOTS OF = A LOT OF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00AD82-3CBB-435C-93DC-54A0A0E9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007" y="2268490"/>
            <a:ext cx="3835985" cy="41279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F741D4-6718-4CD5-A003-3441A712F100}"/>
              </a:ext>
            </a:extLst>
          </p:cNvPr>
          <p:cNvSpPr txBox="1"/>
          <p:nvPr/>
        </p:nvSpPr>
        <p:spPr>
          <a:xfrm>
            <a:off x="277709" y="129226"/>
            <a:ext cx="25285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SUMMARY!</a:t>
            </a:r>
          </a:p>
        </p:txBody>
      </p:sp>
      <p:pic>
        <p:nvPicPr>
          <p:cNvPr id="12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1DB7DB6B-AE46-49D8-AA0A-886618851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061" y="5890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11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9609" y="342734"/>
            <a:ext cx="4583408" cy="5870957"/>
          </a:xfrm>
          <a:prstGeom prst="rect">
            <a:avLst/>
          </a:prstGeom>
        </p:spPr>
      </p:pic>
      <p:sp>
        <p:nvSpPr>
          <p:cNvPr id="20" name="Left Arrow Callout 19"/>
          <p:cNvSpPr/>
          <p:nvPr/>
        </p:nvSpPr>
        <p:spPr>
          <a:xfrm>
            <a:off x="7466199" y="769509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NUMBER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OF THINGS</a:t>
            </a: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eft Arrow Callout 19"/>
          <p:cNvSpPr/>
          <p:nvPr/>
        </p:nvSpPr>
        <p:spPr>
          <a:xfrm>
            <a:off x="7328703" y="4206950"/>
            <a:ext cx="449947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 SIZE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55256-F67D-4D81-961B-F8425F2422A4}"/>
              </a:ext>
            </a:extLst>
          </p:cNvPr>
          <p:cNvSpPr txBox="1"/>
          <p:nvPr/>
        </p:nvSpPr>
        <p:spPr>
          <a:xfrm>
            <a:off x="3883044" y="991379"/>
            <a:ext cx="3867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QUANTITY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06205-A10B-4349-8C0A-64CCA66F3DAE}"/>
              </a:ext>
            </a:extLst>
          </p:cNvPr>
          <p:cNvSpPr txBox="1"/>
          <p:nvPr/>
        </p:nvSpPr>
        <p:spPr>
          <a:xfrm>
            <a:off x="4056380" y="4325143"/>
            <a:ext cx="3520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AMOUNT</a:t>
            </a: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id="{A7D655EA-ED1D-4C22-81C8-14323737918C}"/>
              </a:ext>
            </a:extLst>
          </p:cNvPr>
          <p:cNvSpPr/>
          <p:nvPr/>
        </p:nvSpPr>
        <p:spPr>
          <a:xfrm>
            <a:off x="3873744" y="1839079"/>
            <a:ext cx="4564108" cy="2667261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>
              <a:ln w="2857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736600">
                  <a:schemeClr val="bg1"/>
                </a:glow>
              </a:effectLst>
            </a:endParaRPr>
          </a:p>
          <a:p>
            <a:pPr algn="ctr"/>
            <a:r>
              <a:rPr lang="en-GB" sz="3200" dirty="0">
                <a:ln w="285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736600">
                    <a:schemeClr val="bg1"/>
                  </a:glow>
                </a:effectLst>
              </a:rPr>
              <a:t>WHAT’S  THE DIFFERENCE?</a:t>
            </a:r>
          </a:p>
          <a:p>
            <a:pPr algn="ctr"/>
            <a:endParaRPr lang="en-GB" sz="3600" dirty="0">
              <a:ln w="2857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1638300">
                  <a:schemeClr val="bg1"/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E6B4D-5849-40DD-BF90-07E39399A9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0016" y="334105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CB1729-CC4A-415A-B128-239D8DDFC9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0409" y="54975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8" grpId="0" animBg="1"/>
      <p:bldP spid="10" grpId="0" animBg="1"/>
      <p:bldP spid="1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FC0DC0-7E24-4088-8E06-D9ADEECA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15" y="1135675"/>
            <a:ext cx="6407170" cy="4586650"/>
          </a:xfrm>
          <a:prstGeom prst="rect">
            <a:avLst/>
          </a:prstGeom>
          <a:effectLst>
            <a:glow rad="584200">
              <a:schemeClr val="accent4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4070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57265-5AD9-448C-BC8C-2088DB57669B}"/>
              </a:ext>
            </a:extLst>
          </p:cNvPr>
          <p:cNvSpPr txBox="1"/>
          <p:nvPr/>
        </p:nvSpPr>
        <p:spPr>
          <a:xfrm>
            <a:off x="1590582" y="483177"/>
            <a:ext cx="901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                    IS OFTEN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44A36-69CB-45D0-9585-F366E603CF27}"/>
              </a:ext>
            </a:extLst>
          </p:cNvPr>
          <p:cNvSpPr txBox="1"/>
          <p:nvPr/>
        </p:nvSpPr>
        <p:spPr>
          <a:xfrm>
            <a:off x="425697" y="3555640"/>
            <a:ext cx="982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AMOUNT                 IS OFTEN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F16A791-E73B-4657-9AA2-DB9340C84E42}"/>
              </a:ext>
            </a:extLst>
          </p:cNvPr>
          <p:cNvSpPr/>
          <p:nvPr/>
        </p:nvSpPr>
        <p:spPr>
          <a:xfrm>
            <a:off x="4155319" y="564211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0050ACD-87DE-4ACF-8EE9-0967A523C39C}"/>
              </a:ext>
            </a:extLst>
          </p:cNvPr>
          <p:cNvSpPr/>
          <p:nvPr/>
        </p:nvSpPr>
        <p:spPr>
          <a:xfrm>
            <a:off x="3025746" y="3639107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Volume">
            <a:extLst>
              <a:ext uri="{FF2B5EF4-FFF2-40B4-BE49-F238E27FC236}">
                <a16:creationId xmlns:a16="http://schemas.microsoft.com/office/drawing/2014/main" id="{4C5A47E0-7E2B-4B97-A8EA-F501BFD19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8903" y="1750880"/>
            <a:ext cx="1633980" cy="1633980"/>
          </a:xfrm>
          <a:prstGeom prst="rect">
            <a:avLst/>
          </a:prstGeom>
          <a:effectLst>
            <a:glow rad="1092200">
              <a:schemeClr val="accent4">
                <a:satMod val="175000"/>
              </a:schemeClr>
            </a:glow>
          </a:effectLst>
        </p:spPr>
      </p:pic>
      <p:pic>
        <p:nvPicPr>
          <p:cNvPr id="11" name="Graphic 10" descr="Volume">
            <a:extLst>
              <a:ext uri="{FF2B5EF4-FFF2-40B4-BE49-F238E27FC236}">
                <a16:creationId xmlns:a16="http://schemas.microsoft.com/office/drawing/2014/main" id="{F3E7FA90-A63F-490F-9B35-7EAADEA4F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2645" y="4952822"/>
            <a:ext cx="1633980" cy="1633980"/>
          </a:xfrm>
          <a:prstGeom prst="rect">
            <a:avLst/>
          </a:prstGeom>
          <a:effectLst>
            <a:glow rad="1092200">
              <a:schemeClr val="accent4">
                <a:satMod val="175000"/>
              </a:schemeClr>
            </a:glo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C0C9CED1-F006-496F-A6CE-853EED24D2E4}"/>
              </a:ext>
            </a:extLst>
          </p:cNvPr>
          <p:cNvSpPr/>
          <p:nvPr/>
        </p:nvSpPr>
        <p:spPr>
          <a:xfrm>
            <a:off x="4371378" y="1117497"/>
            <a:ext cx="6740912" cy="24270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TWO FRIENDS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FIVE BOOKS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MANY 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MAYBE ONE HUNDRED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DCFFFA0-0AA6-4512-BBC8-40709BE2008E}"/>
              </a:ext>
            </a:extLst>
          </p:cNvPr>
          <p:cNvSpPr/>
          <p:nvPr/>
        </p:nvSpPr>
        <p:spPr>
          <a:xfrm rot="21358200" flipH="1">
            <a:off x="5832947" y="4114558"/>
            <a:ext cx="5901220" cy="262119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</a:rPr>
              <a:t>A LOT OF HAPPINESS </a:t>
            </a:r>
          </a:p>
          <a:p>
            <a:pPr lvl="0" algn="ctr">
              <a:defRPr/>
            </a:pPr>
            <a:r>
              <a:rPr lang="en-GB" sz="2400" b="1" dirty="0"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</a:rPr>
              <a:t>SOME GOOD FRIENDSHIP</a:t>
            </a:r>
          </a:p>
          <a:p>
            <a:pPr lvl="0" algn="ctr">
              <a:defRPr/>
            </a:pPr>
            <a:r>
              <a:rPr lang="en-GB" sz="2400" b="1" dirty="0"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</a:rPr>
              <a:t>LOTS OF GOOD LUCK</a:t>
            </a:r>
          </a:p>
          <a:p>
            <a:pPr lvl="0" algn="ctr">
              <a:defRPr/>
            </a:pPr>
            <a:r>
              <a:rPr lang="en-GB" sz="2400" b="1" dirty="0"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</a:rPr>
              <a:t>SOME MONEY, MAYBE MILLIONS!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61C2F1E6-CEB3-4F4A-AB05-FCD279BC662C}"/>
              </a:ext>
            </a:extLst>
          </p:cNvPr>
          <p:cNvSpPr/>
          <p:nvPr/>
        </p:nvSpPr>
        <p:spPr>
          <a:xfrm>
            <a:off x="10898486" y="6293552"/>
            <a:ext cx="1180730" cy="64633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Not Equal 17">
            <a:extLst>
              <a:ext uri="{FF2B5EF4-FFF2-40B4-BE49-F238E27FC236}">
                <a16:creationId xmlns:a16="http://schemas.microsoft.com/office/drawing/2014/main" id="{44404195-20DB-4F5F-8DFF-17E731241FF6}"/>
              </a:ext>
            </a:extLst>
          </p:cNvPr>
          <p:cNvSpPr/>
          <p:nvPr/>
        </p:nvSpPr>
        <p:spPr>
          <a:xfrm>
            <a:off x="335468" y="3892067"/>
            <a:ext cx="694500" cy="64633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stbrian2go">
            <a:hlinkClick r:id="" action="ppaction://media"/>
            <a:extLst>
              <a:ext uri="{FF2B5EF4-FFF2-40B4-BE49-F238E27FC236}">
                <a16:creationId xmlns:a16="http://schemas.microsoft.com/office/drawing/2014/main" id="{3910B6B2-97E1-4DFD-8BB7-48759701D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028" y="2338394"/>
            <a:ext cx="487363" cy="487363"/>
          </a:xfrm>
          <a:prstGeom prst="rect">
            <a:avLst/>
          </a:prstGeom>
        </p:spPr>
      </p:pic>
      <p:pic>
        <p:nvPicPr>
          <p:cNvPr id="8" name="emmatest">
            <a:hlinkClick r:id="" action="ppaction://media"/>
            <a:extLst>
              <a:ext uri="{FF2B5EF4-FFF2-40B4-BE49-F238E27FC236}">
                <a16:creationId xmlns:a16="http://schemas.microsoft.com/office/drawing/2014/main" id="{65740706-EF54-4AD2-A8CF-C4553B6B5F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718" y="5526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7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7073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5" grpId="0" animBg="1"/>
      <p:bldP spid="12" grpId="0" animBg="1"/>
      <p:bldP spid="13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871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5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71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3B067-FD35-4E35-B905-550028DB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84" y="140970"/>
            <a:ext cx="5201432" cy="1072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05E734-C085-4612-B42E-99E8591602FA}"/>
              </a:ext>
            </a:extLst>
          </p:cNvPr>
          <p:cNvSpPr txBox="1"/>
          <p:nvPr/>
        </p:nvSpPr>
        <p:spPr>
          <a:xfrm>
            <a:off x="1500351" y="2695903"/>
            <a:ext cx="91912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NOW READ THE STORY </a:t>
            </a:r>
          </a:p>
          <a:p>
            <a:pPr algn="ctr"/>
            <a:r>
              <a:rPr lang="en-GB" sz="7200" b="1" dirty="0"/>
              <a:t>THEN LISTEN </a:t>
            </a:r>
          </a:p>
          <a:p>
            <a:pPr algn="ctr"/>
            <a:r>
              <a:rPr lang="en-GB" sz="7200" b="1" dirty="0"/>
              <a:t>AND READ AGAIN</a:t>
            </a:r>
          </a:p>
        </p:txBody>
      </p:sp>
    </p:spTree>
    <p:extLst>
      <p:ext uri="{BB962C8B-B14F-4D97-AF65-F5344CB8AC3E}">
        <p14:creationId xmlns:p14="http://schemas.microsoft.com/office/powerpoint/2010/main" val="884827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745F5-BFA0-4B5D-8329-D461C270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35" y="219799"/>
            <a:ext cx="2231330" cy="460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108B8-858F-4545-8F03-DFBBCC31E6AF}"/>
              </a:ext>
            </a:extLst>
          </p:cNvPr>
          <p:cNvSpPr txBox="1"/>
          <p:nvPr/>
        </p:nvSpPr>
        <p:spPr>
          <a:xfrm>
            <a:off x="1161144" y="680087"/>
            <a:ext cx="10261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Jane and Jack took a trip to the mountains last autumn. They travelled by train to an old attractive hillside village, one of </a:t>
            </a:r>
            <a:r>
              <a:rPr lang="en-GB" sz="3200" b="1" dirty="0">
                <a:solidFill>
                  <a:schemeClr val="accent1"/>
                </a:solidFill>
              </a:rPr>
              <a:t>many</a:t>
            </a:r>
            <a:r>
              <a:rPr lang="en-GB" sz="3200" dirty="0"/>
              <a:t> in the mountains. The area is </a:t>
            </a:r>
            <a:r>
              <a:rPr lang="en-GB" sz="3200" b="1" dirty="0">
                <a:solidFill>
                  <a:schemeClr val="accent1"/>
                </a:solidFill>
              </a:rPr>
              <a:t>much</a:t>
            </a:r>
            <a:r>
              <a:rPr lang="en-GB" sz="3200" dirty="0"/>
              <a:t> like the alps, with </a:t>
            </a:r>
            <a:r>
              <a:rPr lang="en-GB" sz="3200" b="1" dirty="0">
                <a:solidFill>
                  <a:schemeClr val="accent1"/>
                </a:solidFill>
              </a:rPr>
              <a:t>many</a:t>
            </a:r>
            <a:r>
              <a:rPr lang="en-GB" sz="3200" dirty="0"/>
              <a:t> picturesque woods and valleys.</a:t>
            </a:r>
          </a:p>
          <a:p>
            <a:r>
              <a:rPr lang="en-GB" sz="3200" dirty="0"/>
              <a:t>Jack likes the hills and Jane loves the woods. There are </a:t>
            </a:r>
            <a:r>
              <a:rPr lang="en-GB" sz="3200" b="1" dirty="0">
                <a:solidFill>
                  <a:schemeClr val="accent1"/>
                </a:solidFill>
              </a:rPr>
              <a:t>plenty</a:t>
            </a:r>
            <a:r>
              <a:rPr lang="en-GB" sz="3200" dirty="0"/>
              <a:t> of both! The evenings can be </a:t>
            </a:r>
            <a:r>
              <a:rPr lang="en-GB" sz="3200" b="1" dirty="0">
                <a:solidFill>
                  <a:schemeClr val="accent1"/>
                </a:solidFill>
              </a:rPr>
              <a:t>a little </a:t>
            </a:r>
            <a:r>
              <a:rPr lang="en-GB" sz="3200" dirty="0"/>
              <a:t>cold but there is </a:t>
            </a:r>
            <a:r>
              <a:rPr lang="en-GB" sz="3200" b="1" dirty="0">
                <a:solidFill>
                  <a:schemeClr val="accent1"/>
                </a:solidFill>
              </a:rPr>
              <a:t>a lot of </a:t>
            </a:r>
            <a:r>
              <a:rPr lang="en-GB" sz="3200" dirty="0"/>
              <a:t>sunshine during the day. Jack and Jane have visited </a:t>
            </a:r>
            <a:r>
              <a:rPr lang="en-GB" sz="3200" b="1" dirty="0">
                <a:solidFill>
                  <a:schemeClr val="accent1"/>
                </a:solidFill>
              </a:rPr>
              <a:t>lots of </a:t>
            </a:r>
            <a:r>
              <a:rPr lang="en-GB" sz="3200" dirty="0"/>
              <a:t>locations and have even made </a:t>
            </a:r>
            <a:r>
              <a:rPr lang="en-GB" sz="3200" b="1" dirty="0">
                <a:solidFill>
                  <a:schemeClr val="accent1"/>
                </a:solidFill>
              </a:rPr>
              <a:t>a few </a:t>
            </a:r>
            <a:r>
              <a:rPr lang="en-GB" sz="3200" dirty="0"/>
              <a:t>local friends</a:t>
            </a:r>
          </a:p>
          <a:p>
            <a:r>
              <a:rPr lang="en-GB" sz="3200" dirty="0"/>
              <a:t>They would like to live there, Jack wants to start a business making sundials! The challenge is that there are very </a:t>
            </a:r>
            <a:r>
              <a:rPr lang="en-GB" sz="3200" b="1" dirty="0">
                <a:solidFill>
                  <a:schemeClr val="accent1"/>
                </a:solidFill>
              </a:rPr>
              <a:t>few</a:t>
            </a:r>
            <a:r>
              <a:rPr lang="en-GB" sz="3200" dirty="0"/>
              <a:t> homes for sale and they have only </a:t>
            </a:r>
            <a:r>
              <a:rPr lang="en-GB" sz="3200" b="1" dirty="0">
                <a:solidFill>
                  <a:schemeClr val="accent1"/>
                </a:solidFill>
              </a:rPr>
              <a:t>a little </a:t>
            </a:r>
            <a:r>
              <a:rPr lang="en-GB" sz="3200" dirty="0"/>
              <a:t>money.</a:t>
            </a:r>
          </a:p>
          <a:p>
            <a:r>
              <a:rPr lang="en-GB" sz="3200" dirty="0"/>
              <a:t>Oh well, they can dream…..</a:t>
            </a:r>
          </a:p>
        </p:txBody>
      </p:sp>
    </p:spTree>
    <p:extLst>
      <p:ext uri="{BB962C8B-B14F-4D97-AF65-F5344CB8AC3E}">
        <p14:creationId xmlns:p14="http://schemas.microsoft.com/office/powerpoint/2010/main" val="1288820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843" y="3808634"/>
            <a:ext cx="9851494" cy="2421224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8555073" y="4841099"/>
            <a:ext cx="716567" cy="356293"/>
          </a:xfrm>
          <a:prstGeom prst="mathNotEqual">
            <a:avLst/>
          </a:prstGeom>
          <a:solidFill>
            <a:srgbClr val="BFC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AA0198-1569-4ECC-BBE5-84D1DD8283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5655" y="1368536"/>
            <a:ext cx="487363" cy="487363"/>
          </a:xfrm>
          <a:prstGeom prst="rect">
            <a:avLst/>
          </a:prstGeom>
        </p:spPr>
      </p:pic>
      <p:pic>
        <p:nvPicPr>
          <p:cNvPr id="7" name="jandj">
            <a:hlinkClick r:id="" action="ppaction://media"/>
            <a:extLst>
              <a:ext uri="{FF2B5EF4-FFF2-40B4-BE49-F238E27FC236}">
                <a16:creationId xmlns:a16="http://schemas.microsoft.com/office/drawing/2014/main" id="{1DD1BEF6-6B60-42B4-9FBE-BFBF8DCF57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4643" y="2534920"/>
            <a:ext cx="406400" cy="406400"/>
          </a:xfrm>
          <a:prstGeom prst="rect">
            <a:avLst/>
          </a:prstGeom>
        </p:spPr>
      </p:pic>
      <p:sp>
        <p:nvSpPr>
          <p:cNvPr id="8" name="Not Equal 7">
            <a:extLst>
              <a:ext uri="{FF2B5EF4-FFF2-40B4-BE49-F238E27FC236}">
                <a16:creationId xmlns:a16="http://schemas.microsoft.com/office/drawing/2014/main" id="{CCBB0F34-E871-4212-A5DB-D630DE535BCB}"/>
              </a:ext>
            </a:extLst>
          </p:cNvPr>
          <p:cNvSpPr/>
          <p:nvPr/>
        </p:nvSpPr>
        <p:spPr>
          <a:xfrm>
            <a:off x="8759765" y="4841099"/>
            <a:ext cx="307181" cy="248920"/>
          </a:xfrm>
          <a:prstGeom prst="mathNotEqual">
            <a:avLst/>
          </a:prstGeom>
          <a:solidFill>
            <a:srgbClr val="BFC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1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745F5-BFA0-4B5D-8329-D461C270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35" y="219799"/>
            <a:ext cx="2231330" cy="460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108B8-858F-4545-8F03-DFBBCC31E6AF}"/>
              </a:ext>
            </a:extLst>
          </p:cNvPr>
          <p:cNvSpPr txBox="1"/>
          <p:nvPr/>
        </p:nvSpPr>
        <p:spPr>
          <a:xfrm>
            <a:off x="1161144" y="680087"/>
            <a:ext cx="10261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Jane and Jack took a trip to the mountains last autumn. They travelled by train to an old attractive hillside village, one of </a:t>
            </a:r>
            <a:r>
              <a:rPr lang="en-GB" sz="3200" b="1" dirty="0">
                <a:solidFill>
                  <a:schemeClr val="accent1"/>
                </a:solidFill>
              </a:rPr>
              <a:t>many</a:t>
            </a:r>
            <a:r>
              <a:rPr lang="en-GB" sz="3200" dirty="0"/>
              <a:t> in the mountains. The area is </a:t>
            </a:r>
            <a:r>
              <a:rPr lang="en-GB" sz="3200" b="1" dirty="0">
                <a:solidFill>
                  <a:schemeClr val="accent1"/>
                </a:solidFill>
              </a:rPr>
              <a:t>much</a:t>
            </a:r>
            <a:r>
              <a:rPr lang="en-GB" sz="3200" dirty="0"/>
              <a:t> like the alps, with </a:t>
            </a:r>
            <a:r>
              <a:rPr lang="en-GB" sz="3200" b="1" dirty="0">
                <a:solidFill>
                  <a:schemeClr val="accent1"/>
                </a:solidFill>
              </a:rPr>
              <a:t>many</a:t>
            </a:r>
            <a:r>
              <a:rPr lang="en-GB" sz="3200" dirty="0"/>
              <a:t> picturesque woods and valleys.</a:t>
            </a:r>
          </a:p>
          <a:p>
            <a:r>
              <a:rPr lang="en-GB" sz="3200" dirty="0"/>
              <a:t>Jack likes the hills and Jane loves the woods. There are </a:t>
            </a:r>
            <a:r>
              <a:rPr lang="en-GB" sz="3200" b="1" dirty="0">
                <a:solidFill>
                  <a:schemeClr val="accent1"/>
                </a:solidFill>
              </a:rPr>
              <a:t>plenty</a:t>
            </a:r>
            <a:r>
              <a:rPr lang="en-GB" sz="3200" dirty="0"/>
              <a:t> of both! The evenings can be </a:t>
            </a:r>
            <a:r>
              <a:rPr lang="en-GB" sz="3200" b="1" dirty="0">
                <a:solidFill>
                  <a:schemeClr val="accent1"/>
                </a:solidFill>
              </a:rPr>
              <a:t>a little </a:t>
            </a:r>
            <a:r>
              <a:rPr lang="en-GB" sz="3200" dirty="0"/>
              <a:t>cold but there is </a:t>
            </a:r>
            <a:r>
              <a:rPr lang="en-GB" sz="3200" b="1" dirty="0">
                <a:solidFill>
                  <a:schemeClr val="accent1"/>
                </a:solidFill>
              </a:rPr>
              <a:t>a lot of </a:t>
            </a:r>
            <a:r>
              <a:rPr lang="en-GB" sz="3200" dirty="0"/>
              <a:t>sunshine during the day. Jack and Jane have visited </a:t>
            </a:r>
            <a:r>
              <a:rPr lang="en-GB" sz="3200" b="1" dirty="0">
                <a:solidFill>
                  <a:schemeClr val="accent1"/>
                </a:solidFill>
              </a:rPr>
              <a:t>lots of </a:t>
            </a:r>
            <a:r>
              <a:rPr lang="en-GB" sz="3200" dirty="0"/>
              <a:t>locations and have even made </a:t>
            </a:r>
            <a:r>
              <a:rPr lang="en-GB" sz="3200" b="1" dirty="0">
                <a:solidFill>
                  <a:schemeClr val="accent1"/>
                </a:solidFill>
              </a:rPr>
              <a:t>a few </a:t>
            </a:r>
            <a:r>
              <a:rPr lang="en-GB" sz="3200" dirty="0"/>
              <a:t>local friends</a:t>
            </a:r>
          </a:p>
          <a:p>
            <a:r>
              <a:rPr lang="en-GB" sz="3200" dirty="0"/>
              <a:t>They would like to live there, Jack wants to start a business making sundials! The challenge is that there are very </a:t>
            </a:r>
            <a:r>
              <a:rPr lang="en-GB" sz="3200" b="1" dirty="0">
                <a:solidFill>
                  <a:schemeClr val="accent1"/>
                </a:solidFill>
              </a:rPr>
              <a:t>few</a:t>
            </a:r>
            <a:r>
              <a:rPr lang="en-GB" sz="3200" dirty="0"/>
              <a:t> homes for sale and they have only </a:t>
            </a:r>
            <a:r>
              <a:rPr lang="en-GB" sz="3200" b="1" dirty="0">
                <a:solidFill>
                  <a:schemeClr val="accent1"/>
                </a:solidFill>
              </a:rPr>
              <a:t>a little </a:t>
            </a:r>
            <a:r>
              <a:rPr lang="en-GB" sz="3200" dirty="0"/>
              <a:t>money.</a:t>
            </a:r>
          </a:p>
          <a:p>
            <a:r>
              <a:rPr lang="en-GB" sz="3200" dirty="0"/>
              <a:t>Oh well, they can dream…..</a:t>
            </a:r>
          </a:p>
        </p:txBody>
      </p:sp>
    </p:spTree>
    <p:extLst>
      <p:ext uri="{BB962C8B-B14F-4D97-AF65-F5344CB8AC3E}">
        <p14:creationId xmlns:p14="http://schemas.microsoft.com/office/powerpoint/2010/main" val="1586379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05AF5-BED4-43E3-89A7-B2C2003B3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78" y="580718"/>
            <a:ext cx="10223644" cy="20678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F045F-9CF5-4E34-BB59-678E9E4887C1}"/>
              </a:ext>
            </a:extLst>
          </p:cNvPr>
          <p:cNvSpPr/>
          <p:nvPr/>
        </p:nvSpPr>
        <p:spPr>
          <a:xfrm>
            <a:off x="1524000" y="2860962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7200" b="1" dirty="0">
                <a:solidFill>
                  <a:prstClr val="black"/>
                </a:solidFill>
              </a:rPr>
              <a:t> </a:t>
            </a:r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READ THE DIALOGUE </a:t>
            </a:r>
          </a:p>
          <a:p>
            <a:pPr lvl="0"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THEN LISTEN </a:t>
            </a:r>
          </a:p>
          <a:p>
            <a:pPr lvl="0" algn="ctr"/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AND READ AGAIN</a:t>
            </a:r>
            <a:endParaRPr lang="en-GB" dirty="0">
              <a:ln w="28575"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2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57265-5AD9-448C-BC8C-2088DB57669B}"/>
              </a:ext>
            </a:extLst>
          </p:cNvPr>
          <p:cNvSpPr txBox="1"/>
          <p:nvPr/>
        </p:nvSpPr>
        <p:spPr>
          <a:xfrm>
            <a:off x="1590582" y="483177"/>
            <a:ext cx="901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                    IS OFTEN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44A36-69CB-45D0-9585-F366E603CF27}"/>
              </a:ext>
            </a:extLst>
          </p:cNvPr>
          <p:cNvSpPr txBox="1"/>
          <p:nvPr/>
        </p:nvSpPr>
        <p:spPr>
          <a:xfrm>
            <a:off x="425697" y="3555640"/>
            <a:ext cx="982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AMOUNT                 IS OFTEN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F16A791-E73B-4657-9AA2-DB9340C84E42}"/>
              </a:ext>
            </a:extLst>
          </p:cNvPr>
          <p:cNvSpPr/>
          <p:nvPr/>
        </p:nvSpPr>
        <p:spPr>
          <a:xfrm>
            <a:off x="4155319" y="564211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0050ACD-87DE-4ACF-8EE9-0967A523C39C}"/>
              </a:ext>
            </a:extLst>
          </p:cNvPr>
          <p:cNvSpPr/>
          <p:nvPr/>
        </p:nvSpPr>
        <p:spPr>
          <a:xfrm>
            <a:off x="3025746" y="3639107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Volume">
            <a:extLst>
              <a:ext uri="{FF2B5EF4-FFF2-40B4-BE49-F238E27FC236}">
                <a16:creationId xmlns:a16="http://schemas.microsoft.com/office/drawing/2014/main" id="{4C5A47E0-7E2B-4B97-A8EA-F501BFD19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8903" y="1750880"/>
            <a:ext cx="1633980" cy="1633980"/>
          </a:xfrm>
          <a:prstGeom prst="rect">
            <a:avLst/>
          </a:prstGeom>
          <a:effectLst>
            <a:glow rad="1092200">
              <a:schemeClr val="accent4">
                <a:satMod val="175000"/>
              </a:schemeClr>
            </a:glow>
          </a:effectLst>
        </p:spPr>
      </p:pic>
      <p:pic>
        <p:nvPicPr>
          <p:cNvPr id="11" name="Graphic 10" descr="Volume">
            <a:extLst>
              <a:ext uri="{FF2B5EF4-FFF2-40B4-BE49-F238E27FC236}">
                <a16:creationId xmlns:a16="http://schemas.microsoft.com/office/drawing/2014/main" id="{F3E7FA90-A63F-490F-9B35-7EAADEA4F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2645" y="4952822"/>
            <a:ext cx="1633980" cy="1633980"/>
          </a:xfrm>
          <a:prstGeom prst="rect">
            <a:avLst/>
          </a:prstGeom>
          <a:effectLst>
            <a:glow rad="1092200">
              <a:schemeClr val="accent4">
                <a:satMod val="175000"/>
              </a:schemeClr>
            </a:glo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C0C9CED1-F006-496F-A6CE-853EED24D2E4}"/>
              </a:ext>
            </a:extLst>
          </p:cNvPr>
          <p:cNvSpPr/>
          <p:nvPr/>
        </p:nvSpPr>
        <p:spPr>
          <a:xfrm>
            <a:off x="4371378" y="1117497"/>
            <a:ext cx="6740912" cy="24270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TWO FRIENDS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FIVE BOOKS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MANY 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MAYBE ONE HUNDRED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DCFFFA0-0AA6-4512-BBC8-40709BE2008E}"/>
              </a:ext>
            </a:extLst>
          </p:cNvPr>
          <p:cNvSpPr/>
          <p:nvPr/>
        </p:nvSpPr>
        <p:spPr>
          <a:xfrm flipH="1">
            <a:off x="5832947" y="4173892"/>
            <a:ext cx="6023585" cy="26122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LOT OF HAPPINESS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GOOD FRIENDSHIP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LOTS OF GOOD LUCK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MONEY, MAYBE MILLIONS!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61C2F1E6-CEB3-4F4A-AB05-FCD279BC662C}"/>
              </a:ext>
            </a:extLst>
          </p:cNvPr>
          <p:cNvSpPr/>
          <p:nvPr/>
        </p:nvSpPr>
        <p:spPr>
          <a:xfrm>
            <a:off x="10898486" y="6293552"/>
            <a:ext cx="1180730" cy="64633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Not Equal 17">
            <a:extLst>
              <a:ext uri="{FF2B5EF4-FFF2-40B4-BE49-F238E27FC236}">
                <a16:creationId xmlns:a16="http://schemas.microsoft.com/office/drawing/2014/main" id="{44404195-20DB-4F5F-8DFF-17E731241FF6}"/>
              </a:ext>
            </a:extLst>
          </p:cNvPr>
          <p:cNvSpPr/>
          <p:nvPr/>
        </p:nvSpPr>
        <p:spPr>
          <a:xfrm>
            <a:off x="335468" y="3892067"/>
            <a:ext cx="694500" cy="64633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stbrian2go">
            <a:hlinkClick r:id="" action="ppaction://media"/>
            <a:extLst>
              <a:ext uri="{FF2B5EF4-FFF2-40B4-BE49-F238E27FC236}">
                <a16:creationId xmlns:a16="http://schemas.microsoft.com/office/drawing/2014/main" id="{3910B6B2-97E1-4DFD-8BB7-48759701D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028" y="2338394"/>
            <a:ext cx="487363" cy="487363"/>
          </a:xfrm>
          <a:prstGeom prst="rect">
            <a:avLst/>
          </a:prstGeom>
        </p:spPr>
      </p:pic>
      <p:pic>
        <p:nvPicPr>
          <p:cNvPr id="8" name="emmatest">
            <a:hlinkClick r:id="" action="ppaction://media"/>
            <a:extLst>
              <a:ext uri="{FF2B5EF4-FFF2-40B4-BE49-F238E27FC236}">
                <a16:creationId xmlns:a16="http://schemas.microsoft.com/office/drawing/2014/main" id="{65740706-EF54-4AD2-A8CF-C4553B6B5F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718" y="5526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7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7073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5" grpId="0" animBg="1"/>
      <p:bldP spid="12" grpId="0" animBg="1"/>
      <p:bldP spid="13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7A76E-81DD-40B6-A68F-34C646068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723" y="328469"/>
            <a:ext cx="3922553" cy="793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935216-8A77-4656-97FA-5F220B6E4D08}"/>
              </a:ext>
            </a:extLst>
          </p:cNvPr>
          <p:cNvSpPr txBox="1"/>
          <p:nvPr/>
        </p:nvSpPr>
        <p:spPr>
          <a:xfrm>
            <a:off x="508000" y="1335314"/>
            <a:ext cx="10885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Jane</a:t>
            </a:r>
          </a:p>
          <a:p>
            <a:endParaRPr lang="en-GB" sz="2000" dirty="0"/>
          </a:p>
          <a:p>
            <a:r>
              <a:rPr lang="en-GB" sz="3600" dirty="0"/>
              <a:t>Jake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2BEC4-2A72-43ED-B13F-B478F23A8C9C}"/>
              </a:ext>
            </a:extLst>
          </p:cNvPr>
          <p:cNvSpPr txBox="1"/>
          <p:nvPr/>
        </p:nvSpPr>
        <p:spPr>
          <a:xfrm>
            <a:off x="508000" y="2997200"/>
            <a:ext cx="10885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Jane</a:t>
            </a:r>
          </a:p>
          <a:p>
            <a:endParaRPr lang="en-GB" sz="2000" dirty="0"/>
          </a:p>
          <a:p>
            <a:r>
              <a:rPr lang="en-GB" sz="3600" dirty="0"/>
              <a:t>Jake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34073-B09D-4905-A06E-87705BF0EF33}"/>
              </a:ext>
            </a:extLst>
          </p:cNvPr>
          <p:cNvSpPr txBox="1"/>
          <p:nvPr/>
        </p:nvSpPr>
        <p:spPr>
          <a:xfrm>
            <a:off x="508000" y="4717143"/>
            <a:ext cx="10885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Jane</a:t>
            </a:r>
          </a:p>
          <a:p>
            <a:endParaRPr lang="en-GB" sz="2000" dirty="0"/>
          </a:p>
          <a:p>
            <a:r>
              <a:rPr lang="en-GB" sz="3600" dirty="0"/>
              <a:t>Jake</a:t>
            </a:r>
          </a:p>
        </p:txBody>
      </p:sp>
    </p:spTree>
    <p:extLst>
      <p:ext uri="{BB962C8B-B14F-4D97-AF65-F5344CB8AC3E}">
        <p14:creationId xmlns:p14="http://schemas.microsoft.com/office/powerpoint/2010/main" val="4285122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1449" y="249614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1027" y="1369570"/>
            <a:ext cx="5298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257" y="1041839"/>
            <a:ext cx="2328598" cy="1213735"/>
          </a:xfrm>
          <a:prstGeom prst="rect">
            <a:avLst/>
          </a:prstGeom>
        </p:spPr>
      </p:pic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4035" y="108898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7A76E-81DD-40B6-A68F-34C646068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723" y="328469"/>
            <a:ext cx="3922553" cy="793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935216-8A77-4656-97FA-5F220B6E4D08}"/>
              </a:ext>
            </a:extLst>
          </p:cNvPr>
          <p:cNvSpPr txBox="1"/>
          <p:nvPr/>
        </p:nvSpPr>
        <p:spPr>
          <a:xfrm>
            <a:off x="508000" y="1335314"/>
            <a:ext cx="10885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2BEC4-2A72-43ED-B13F-B478F23A8C9C}"/>
              </a:ext>
            </a:extLst>
          </p:cNvPr>
          <p:cNvSpPr txBox="1"/>
          <p:nvPr/>
        </p:nvSpPr>
        <p:spPr>
          <a:xfrm>
            <a:off x="508000" y="2997200"/>
            <a:ext cx="10885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34073-B09D-4905-A06E-87705BF0EF33}"/>
              </a:ext>
            </a:extLst>
          </p:cNvPr>
          <p:cNvSpPr txBox="1"/>
          <p:nvPr/>
        </p:nvSpPr>
        <p:spPr>
          <a:xfrm>
            <a:off x="508000" y="4717143"/>
            <a:ext cx="10885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Jake</a:t>
            </a:r>
          </a:p>
        </p:txBody>
      </p:sp>
    </p:spTree>
    <p:extLst>
      <p:ext uri="{BB962C8B-B14F-4D97-AF65-F5344CB8AC3E}">
        <p14:creationId xmlns:p14="http://schemas.microsoft.com/office/powerpoint/2010/main" val="3777998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142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28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417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01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57265-5AD9-448C-BC8C-2088DB57669B}"/>
              </a:ext>
            </a:extLst>
          </p:cNvPr>
          <p:cNvSpPr txBox="1"/>
          <p:nvPr/>
        </p:nvSpPr>
        <p:spPr>
          <a:xfrm>
            <a:off x="666951" y="1533582"/>
            <a:ext cx="11878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              IS USUALLY 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44A36-69CB-45D0-9585-F366E603CF27}"/>
              </a:ext>
            </a:extLst>
          </p:cNvPr>
          <p:cNvSpPr txBox="1"/>
          <p:nvPr/>
        </p:nvSpPr>
        <p:spPr>
          <a:xfrm>
            <a:off x="169277" y="4013203"/>
            <a:ext cx="11619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           IS USUALLY 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F16A791-E73B-4657-9AA2-DB9340C84E42}"/>
              </a:ext>
            </a:extLst>
          </p:cNvPr>
          <p:cNvSpPr/>
          <p:nvPr/>
        </p:nvSpPr>
        <p:spPr>
          <a:xfrm>
            <a:off x="3866199" y="1709382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0050ACD-87DE-4ACF-8EE9-0967A523C39C}"/>
              </a:ext>
            </a:extLst>
          </p:cNvPr>
          <p:cNvSpPr/>
          <p:nvPr/>
        </p:nvSpPr>
        <p:spPr>
          <a:xfrm>
            <a:off x="3339987" y="4189003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 Equal 5">
            <a:extLst>
              <a:ext uri="{FF2B5EF4-FFF2-40B4-BE49-F238E27FC236}">
                <a16:creationId xmlns:a16="http://schemas.microsoft.com/office/drawing/2014/main" id="{500AD7B2-6970-4BC4-A734-90947E265C45}"/>
              </a:ext>
            </a:extLst>
          </p:cNvPr>
          <p:cNvSpPr/>
          <p:nvPr/>
        </p:nvSpPr>
        <p:spPr>
          <a:xfrm>
            <a:off x="11057926" y="6163734"/>
            <a:ext cx="731132" cy="50799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6C696-DAC7-4045-94BA-CD7B840280D6}"/>
              </a:ext>
            </a:extLst>
          </p:cNvPr>
          <p:cNvSpPr txBox="1"/>
          <p:nvPr/>
        </p:nvSpPr>
        <p:spPr>
          <a:xfrm>
            <a:off x="5003320" y="5148618"/>
            <a:ext cx="2553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BUT…</a:t>
            </a:r>
          </a:p>
        </p:txBody>
      </p:sp>
      <p:sp>
        <p:nvSpPr>
          <p:cNvPr id="8" name="Not Equal 7">
            <a:extLst>
              <a:ext uri="{FF2B5EF4-FFF2-40B4-BE49-F238E27FC236}">
                <a16:creationId xmlns:a16="http://schemas.microsoft.com/office/drawing/2014/main" id="{5407BCDB-452E-4454-9451-B35CCC70B389}"/>
              </a:ext>
            </a:extLst>
          </p:cNvPr>
          <p:cNvSpPr/>
          <p:nvPr/>
        </p:nvSpPr>
        <p:spPr>
          <a:xfrm>
            <a:off x="9583947" y="5748782"/>
            <a:ext cx="1362974" cy="744042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14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500AD7B2-6970-4BC4-A734-90947E265C45}"/>
              </a:ext>
            </a:extLst>
          </p:cNvPr>
          <p:cNvSpPr/>
          <p:nvPr/>
        </p:nvSpPr>
        <p:spPr>
          <a:xfrm>
            <a:off x="11057926" y="6187441"/>
            <a:ext cx="731132" cy="50799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373CE-E0A9-4A86-8D39-88EBF2AA4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194" b="11062"/>
          <a:stretch/>
        </p:blipFill>
        <p:spPr>
          <a:xfrm>
            <a:off x="2022923" y="1910959"/>
            <a:ext cx="8146154" cy="4728874"/>
          </a:xfrm>
          <a:prstGeom prst="rect">
            <a:avLst/>
          </a:prstGeom>
        </p:spPr>
      </p:pic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0838C34D-5B64-4CF1-8EE3-D0B85E40916B}"/>
              </a:ext>
            </a:extLst>
          </p:cNvPr>
          <p:cNvSpPr/>
          <p:nvPr/>
        </p:nvSpPr>
        <p:spPr>
          <a:xfrm>
            <a:off x="4536016" y="3077362"/>
            <a:ext cx="3119968" cy="2605738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PEOPLE OFTEN USE EITHER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EAF02C0-A2D4-46DD-B6CE-D6D654A0614B}"/>
              </a:ext>
            </a:extLst>
          </p:cNvPr>
          <p:cNvSpPr/>
          <p:nvPr/>
        </p:nvSpPr>
        <p:spPr>
          <a:xfrm>
            <a:off x="5714999" y="1910959"/>
            <a:ext cx="762000" cy="1215540"/>
          </a:xfrm>
          <a:prstGeom prst="downArrow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52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B63CFD90-2A2C-4069-9DC8-9B275E1DC543}"/>
              </a:ext>
            </a:extLst>
          </p:cNvPr>
          <p:cNvSpPr/>
          <p:nvPr/>
        </p:nvSpPr>
        <p:spPr>
          <a:xfrm>
            <a:off x="10456333" y="5781040"/>
            <a:ext cx="1016000" cy="71120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AC53B-9074-4E17-B42E-C11CB32A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465" y="3126499"/>
            <a:ext cx="4279763" cy="2139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14900D-09C3-4FB7-B56E-6D6556DB18D0}"/>
              </a:ext>
            </a:extLst>
          </p:cNvPr>
          <p:cNvSpPr txBox="1"/>
          <p:nvPr/>
        </p:nvSpPr>
        <p:spPr>
          <a:xfrm>
            <a:off x="3226644" y="319842"/>
            <a:ext cx="57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NOTE!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EVERYDAY CONVERSATIONS THERE IS OFTEN PERSONAL CHOICE</a:t>
            </a:r>
          </a:p>
        </p:txBody>
      </p:sp>
    </p:spTree>
    <p:extLst>
      <p:ext uri="{BB962C8B-B14F-4D97-AF65-F5344CB8AC3E}">
        <p14:creationId xmlns:p14="http://schemas.microsoft.com/office/powerpoint/2010/main" val="300360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D39D9B-162D-450E-95C6-47CB379EDF40}"/>
              </a:ext>
            </a:extLst>
          </p:cNvPr>
          <p:cNvSpPr/>
          <p:nvPr/>
        </p:nvSpPr>
        <p:spPr>
          <a:xfrm>
            <a:off x="2331720" y="674400"/>
            <a:ext cx="75285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FOLLOWING EXAMPLES SHOW THE DIFFERENCE BETWEEN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36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985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NOUNS </a:t>
            </a:r>
          </a:p>
        </p:txBody>
      </p:sp>
    </p:spTree>
    <p:extLst>
      <p:ext uri="{BB962C8B-B14F-4D97-AF65-F5344CB8AC3E}">
        <p14:creationId xmlns:p14="http://schemas.microsoft.com/office/powerpoint/2010/main" val="382358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851CE1-31C8-4B25-9040-395CB695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00" y="775777"/>
            <a:ext cx="3378926" cy="2333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73214-9272-4042-8396-373611F1E6C0}"/>
              </a:ext>
            </a:extLst>
          </p:cNvPr>
          <p:cNvSpPr/>
          <p:nvPr/>
        </p:nvSpPr>
        <p:spPr>
          <a:xfrm>
            <a:off x="1319101" y="1550585"/>
            <a:ext cx="9553798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/>
              <a:t>What is a                          Noun?</a:t>
            </a:r>
          </a:p>
          <a:p>
            <a:pPr algn="ctr"/>
            <a:endParaRPr lang="en-GB" sz="4800" b="1" dirty="0"/>
          </a:p>
          <a:p>
            <a:pPr algn="ctr"/>
            <a:r>
              <a:rPr lang="en-GB" sz="3600" b="1" dirty="0"/>
              <a:t>Anything that can be counted, singular or plural : </a:t>
            </a:r>
          </a:p>
          <a:p>
            <a:pPr algn="ctr"/>
            <a:endParaRPr lang="en-GB" sz="800" b="1" dirty="0"/>
          </a:p>
          <a:p>
            <a:pPr algn="ctr"/>
            <a:r>
              <a:rPr lang="en-GB" sz="3600" b="1" dirty="0"/>
              <a:t>a person, a car, a few apples, lots of books</a:t>
            </a:r>
          </a:p>
          <a:p>
            <a:pPr algn="ctr"/>
            <a:endParaRPr lang="en-GB" sz="900" b="1" dirty="0"/>
          </a:p>
          <a:p>
            <a:pPr algn="ctr"/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Your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glass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is on the table.</a:t>
            </a:r>
          </a:p>
          <a:p>
            <a:pPr algn="ctr"/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How many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people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are in the room?</a:t>
            </a:r>
          </a:p>
          <a:p>
            <a:pPr algn="ctr"/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There are 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three ways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to reach the sea.</a:t>
            </a:r>
          </a:p>
          <a:p>
            <a:pPr algn="ctr"/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There’s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one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interesting old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tree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in my garden.</a:t>
            </a:r>
          </a:p>
        </p:txBody>
      </p:sp>
      <p:sp>
        <p:nvSpPr>
          <p:cNvPr id="8" name="Not Equal 7">
            <a:extLst>
              <a:ext uri="{FF2B5EF4-FFF2-40B4-BE49-F238E27FC236}">
                <a16:creationId xmlns:a16="http://schemas.microsoft.com/office/drawing/2014/main" id="{162B9D81-2705-4144-9C8F-125984372ACE}"/>
              </a:ext>
            </a:extLst>
          </p:cNvPr>
          <p:cNvSpPr/>
          <p:nvPr/>
        </p:nvSpPr>
        <p:spPr>
          <a:xfrm>
            <a:off x="441960" y="921688"/>
            <a:ext cx="1312001" cy="1349072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839</Words>
  <Application>Microsoft Office PowerPoint</Application>
  <PresentationFormat>Widescreen</PresentationFormat>
  <Paragraphs>202</Paragraphs>
  <Slides>56</Slides>
  <Notes>1</Notes>
  <HiddenSlides>0</HiddenSlides>
  <MMClips>39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122</cp:revision>
  <dcterms:created xsi:type="dcterms:W3CDTF">2018-02-24T20:00:00Z</dcterms:created>
  <dcterms:modified xsi:type="dcterms:W3CDTF">2019-05-16T12:42:45Z</dcterms:modified>
</cp:coreProperties>
</file>