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71" d="100"/>
          <a:sy n="71" d="100"/>
        </p:scale>
        <p:origin x="595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9CBE17-5820-4B7F-92F6-FFAAB6DA5B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F5D175-0B0B-4239-9262-0B5A63EB1C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521674-681A-4944-B662-EEDC06E3F5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94BA5-C283-41AB-910A-DBA09DF633E8}" type="datetimeFigureOut">
              <a:rPr lang="en-GB" smtClean="0"/>
              <a:t>26/04/2019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57B5FA-9D8B-4A42-B2B5-3796125ED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8DC250-B707-434F-8FB1-2A43E17F89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93B17-C248-4951-8E9F-518C7CB636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85118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F5ACBA-7AA3-4296-8AB4-8CE3E21CB8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298E69A-D8A6-4C85-B5B7-C618BFF603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EB4C8E-A393-49AC-A328-86F99E6DE1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94BA5-C283-41AB-910A-DBA09DF633E8}" type="datetimeFigureOut">
              <a:rPr lang="en-GB" smtClean="0"/>
              <a:t>26/04/2019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1930C5-85F0-4650-9CD5-34BF4F8E18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D96794-12EA-4CF7-AB80-03525D7E34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93B17-C248-4951-8E9F-518C7CB636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03228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594B868-AB85-4F5B-98F0-6F1053572B3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06D47F-9EE9-4648-ACFB-818525D5B6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2201EF-8D11-4562-AF84-8C4F7A35E4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94BA5-C283-41AB-910A-DBA09DF633E8}" type="datetimeFigureOut">
              <a:rPr lang="en-GB" smtClean="0"/>
              <a:t>26/04/2019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BCBF8A-4AF3-497B-9EE0-9C05C3DA15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33E82E-F40F-4886-88E2-A9F70CD56B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93B17-C248-4951-8E9F-518C7CB636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46046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83BDDA-4A2B-40DF-B7D0-F2F8160BEA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8AACDA-1948-4367-8C6D-1D0EE620C4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B3A250-7A17-41DE-BB1D-746F4D488E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94BA5-C283-41AB-910A-DBA09DF633E8}" type="datetimeFigureOut">
              <a:rPr lang="en-GB" smtClean="0"/>
              <a:t>26/04/2019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43BB0F-C5C5-4B06-A0C0-EC4F19C814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6BB91C-ABA5-4C95-A79A-EDDFA4CE7F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93B17-C248-4951-8E9F-518C7CB636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30510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2ED515-2C19-42C8-BD48-0E3009DD3F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40DCFF-3905-4841-82A0-2316062C3F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31FEC5-464D-40F7-9958-31D1288296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94BA5-C283-41AB-910A-DBA09DF633E8}" type="datetimeFigureOut">
              <a:rPr lang="en-GB" smtClean="0"/>
              <a:t>26/04/2019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39E173-23D6-4117-BA97-648743045B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F139C2-5EF4-495B-B745-8E533BD660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93B17-C248-4951-8E9F-518C7CB636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976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A64D0B-9B66-4047-9865-EA34EC5AF7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A014EC-C60F-431D-9CF7-02A3DE8835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154026-9136-43A5-A56A-D5CB0B1833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9E1AF4-A518-479C-B184-8D5FE7E1F9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94BA5-C283-41AB-910A-DBA09DF633E8}" type="datetimeFigureOut">
              <a:rPr lang="en-GB" smtClean="0"/>
              <a:t>26/04/2019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CF9B69-AAF5-46BB-A54B-7978F1B138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E957A3-89D8-455C-934D-0CA8EE934D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93B17-C248-4951-8E9F-518C7CB636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94620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BA31EB-3AFE-425B-BC69-47BD1A7256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467E24-A740-4FEB-BB92-762E4A5E8A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A3A6EB4-5AA0-4C43-A57A-3D43A30B9A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E32CB98-C37B-4D90-B08D-938C9EAE1CE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440439E-106B-43FA-B204-1F6E458674A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9CA48B3-CE5B-4B17-81AE-2D378B6B66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94BA5-C283-41AB-910A-DBA09DF633E8}" type="datetimeFigureOut">
              <a:rPr lang="en-GB" smtClean="0"/>
              <a:t>26/04/2019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480527B-4D03-4470-8EF0-FAD336CDD8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04B9A89-A1C8-4B16-8CDA-2563AEA099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93B17-C248-4951-8E9F-518C7CB636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24704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68394D-7D2D-4E14-8759-1B6A810ED1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BD23D73-ABAC-4C54-A2E6-53BF63756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94BA5-C283-41AB-910A-DBA09DF633E8}" type="datetimeFigureOut">
              <a:rPr lang="en-GB" smtClean="0"/>
              <a:t>26/04/2019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B4D07C-F5B4-4519-BD72-BFF3142241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B79298D-4864-42C7-8B3E-10B8ABEB13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93B17-C248-4951-8E9F-518C7CB636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90847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231323F-A989-42FA-999A-48805EBDCE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94BA5-C283-41AB-910A-DBA09DF633E8}" type="datetimeFigureOut">
              <a:rPr lang="en-GB" smtClean="0"/>
              <a:t>26/04/2019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B271E7F-926C-4E3B-B060-1503C92047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1C2503-D562-41CD-96DE-490D4B88FB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93B17-C248-4951-8E9F-518C7CB636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57151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170469-DF07-4F63-840B-49D3844EE0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376F39-EE12-4483-A48A-8EF8F20417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9534A0-0F90-4FB3-AE8B-B90151DF7D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CD81FE-E81E-4F99-B03F-6BDC8EB58C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94BA5-C283-41AB-910A-DBA09DF633E8}" type="datetimeFigureOut">
              <a:rPr lang="en-GB" smtClean="0"/>
              <a:t>26/04/2019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47D0F5-9401-4550-9FD9-B87CB41FD9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0B810B-C7CD-4C94-BA3B-AA4E77E0E7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93B17-C248-4951-8E9F-518C7CB636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41263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8B335C-4980-4EBC-B061-70016A91BB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40D21D1-AB64-4152-BC14-72994487FC1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553A735-AB28-4B02-A0E8-36FBCB4CEE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8A1E9B-0DBD-4DFD-A48C-870A2540BC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94BA5-C283-41AB-910A-DBA09DF633E8}" type="datetimeFigureOut">
              <a:rPr lang="en-GB" smtClean="0"/>
              <a:t>26/04/2019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8F3427-4504-4F98-97EA-ECB2A535E0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24AA95-C77A-4C69-958F-456FB5A9B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93B17-C248-4951-8E9F-518C7CB636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34048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6975B65-EF91-4295-B3CA-12F037EF82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A2F9C5-E6F7-4B26-BD52-E6AAF9BAF8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C5D7F4-A907-4CD2-BFE4-05C6793D2D6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694BA5-C283-41AB-910A-DBA09DF633E8}" type="datetimeFigureOut">
              <a:rPr lang="en-GB" smtClean="0"/>
              <a:t>26/04/2019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8285F2-54EE-41D5-8C8F-BDA5BFA506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2171AE-7136-4568-A9BC-78D572A504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993B17-C248-4951-8E9F-518C7CB636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49283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7C37C9C-5434-4683-9BD1-572084274D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832" y="4043917"/>
            <a:ext cx="3574578" cy="2881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9358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0D1705B-95ED-47B7-873F-91D6C9B9B25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525" t="20544"/>
          <a:stretch/>
        </p:blipFill>
        <p:spPr>
          <a:xfrm>
            <a:off x="100668" y="3072191"/>
            <a:ext cx="3672012" cy="3802587"/>
          </a:xfrm>
          <a:prstGeom prst="rect">
            <a:avLst/>
          </a:prstGeom>
        </p:spPr>
      </p:pic>
      <p:sp>
        <p:nvSpPr>
          <p:cNvPr id="3" name="Speech Bubble: Oval 2">
            <a:extLst>
              <a:ext uri="{FF2B5EF4-FFF2-40B4-BE49-F238E27FC236}">
                <a16:creationId xmlns:a16="http://schemas.microsoft.com/office/drawing/2014/main" id="{FA529A35-237C-489C-9BED-8CBB700D961B}"/>
              </a:ext>
            </a:extLst>
          </p:cNvPr>
          <p:cNvSpPr/>
          <p:nvPr/>
        </p:nvSpPr>
        <p:spPr>
          <a:xfrm>
            <a:off x="4953000" y="780260"/>
            <a:ext cx="6311900" cy="4550306"/>
          </a:xfrm>
          <a:prstGeom prst="wedgeEllipseCallout">
            <a:avLst>
              <a:gd name="adj1" fmla="val -97371"/>
              <a:gd name="adj2" fmla="val 45315"/>
            </a:avLst>
          </a:prstGeom>
          <a:effectLst>
            <a:glow rad="1409700">
              <a:schemeClr val="accent4">
                <a:satMod val="175000"/>
              </a:schemeClr>
            </a:glo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200" b="1" i="0" u="none" strike="noStrike" kern="1200" cap="none" spc="0" normalizeH="0" baseline="0" noProof="0" dirty="0">
                <a:ln w="381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368300">
                    <a:srgbClr val="FFC000">
                      <a:satMod val="175000"/>
                    </a:srgbClr>
                  </a:glo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WORDS TO LEARN…</a:t>
            </a:r>
          </a:p>
        </p:txBody>
      </p:sp>
    </p:spTree>
    <p:extLst>
      <p:ext uri="{BB962C8B-B14F-4D97-AF65-F5344CB8AC3E}">
        <p14:creationId xmlns:p14="http://schemas.microsoft.com/office/powerpoint/2010/main" val="4016611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0D1705B-95ED-47B7-873F-91D6C9B9B25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525" t="20544"/>
          <a:stretch/>
        </p:blipFill>
        <p:spPr>
          <a:xfrm>
            <a:off x="100668" y="3072191"/>
            <a:ext cx="3672012" cy="3802587"/>
          </a:xfrm>
          <a:prstGeom prst="rect">
            <a:avLst/>
          </a:prstGeom>
        </p:spPr>
      </p:pic>
      <p:sp>
        <p:nvSpPr>
          <p:cNvPr id="3" name="Speech Bubble: Oval 2">
            <a:extLst>
              <a:ext uri="{FF2B5EF4-FFF2-40B4-BE49-F238E27FC236}">
                <a16:creationId xmlns:a16="http://schemas.microsoft.com/office/drawing/2014/main" id="{FA529A35-237C-489C-9BED-8CBB700D961B}"/>
              </a:ext>
            </a:extLst>
          </p:cNvPr>
          <p:cNvSpPr/>
          <p:nvPr/>
        </p:nvSpPr>
        <p:spPr>
          <a:xfrm>
            <a:off x="4953000" y="780260"/>
            <a:ext cx="6311900" cy="4550306"/>
          </a:xfrm>
          <a:prstGeom prst="wedgeEllipseCallout">
            <a:avLst>
              <a:gd name="adj1" fmla="val -97371"/>
              <a:gd name="adj2" fmla="val 45315"/>
            </a:avLst>
          </a:prstGeom>
          <a:effectLst>
            <a:glow rad="1409700">
              <a:schemeClr val="accent4">
                <a:satMod val="175000"/>
              </a:schemeClr>
            </a:glo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200" b="1" i="0" u="none" strike="noStrike" kern="1200" cap="none" spc="0" normalizeH="0" baseline="0" noProof="0" dirty="0">
                <a:ln w="381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368300">
                    <a:srgbClr val="FFC000">
                      <a:satMod val="175000"/>
                    </a:srgbClr>
                  </a:glo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WORDS TO LEARN…</a:t>
            </a:r>
          </a:p>
        </p:txBody>
      </p:sp>
    </p:spTree>
    <p:extLst>
      <p:ext uri="{BB962C8B-B14F-4D97-AF65-F5344CB8AC3E}">
        <p14:creationId xmlns:p14="http://schemas.microsoft.com/office/powerpoint/2010/main" val="443203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8</Words>
  <Application>Microsoft Office PowerPoint</Application>
  <PresentationFormat>Widescreen</PresentationFormat>
  <Paragraphs>2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Will de Marvell</dc:creator>
  <cp:lastModifiedBy>Will de Marvell</cp:lastModifiedBy>
  <cp:revision>3</cp:revision>
  <dcterms:created xsi:type="dcterms:W3CDTF">2018-01-15T20:36:14Z</dcterms:created>
  <dcterms:modified xsi:type="dcterms:W3CDTF">2019-04-26T21:22:39Z</dcterms:modified>
</cp:coreProperties>
</file>