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0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D630-40D9-471D-922D-24B8F092D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A6985-720F-482B-89FD-CF3CD0B0B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375B1-7FB6-4862-B5F5-F2085FD0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E170-4290-42F8-ADD4-A7B77932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DED81-F7C2-43BA-982A-61A07F35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1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8F02-A066-4D88-A349-9B646A3E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27397-4C97-4A19-A2C8-6425CB44F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52E3F-FA62-486F-AC9D-61A034F7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9618-92BA-4DC4-9CC5-D561E92F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795DB-661D-4FD4-8F85-DBE5CDCA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1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37D3D-A429-4ABF-9B69-DFD146D2E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7E6AA-A9FE-4E3C-B1D4-0FEDC421C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5E016-5717-4598-8B37-09A60A77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F5994-8E8B-4F9C-9C78-62D7E2B1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37CB0-53B0-4D24-ACB4-5D0E7B19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1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67EA-8CBD-4C5B-AC86-7037ED96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679E6-906E-4036-B34D-AA0015123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F71B0-E3FC-4378-8BBB-EE74ECEF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7D045-E830-4B14-B94D-E0671EBF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142E-B15B-4A59-AF5C-291543DE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377C-A164-4B5E-89C3-B2054CC9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8EDAA-ADD4-4B44-B375-CB731A2B4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326A1-1089-47CA-95E3-76043AF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91FB9-E717-4D62-9628-CFDD7EE2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FE9DF-82D7-41E0-9844-035D0347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2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0D90-D056-4208-8BF8-4221D5C1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50D1E-431F-4AB9-B532-A8A531E3A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F05E4-2AD4-4879-96C2-B8CA7A9D4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35CAE-253C-43D2-83FE-48472A8F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763A1-B85E-44AF-908F-F2396F54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168BA-B9F4-488E-A64B-B18044CC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1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1355-E829-45FD-B909-DBC11B72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70104-AE5C-49B9-93DE-B7807DA7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D1A0F-F380-4AD9-A678-D3027807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168B5-2932-48EB-9122-CDAE5C1C4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968BF-0D55-444F-9228-9147EA8A3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608CF-268A-470C-BDBF-775FD14D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B50F8-0499-4D12-9213-59888B95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BDDC4-35A6-4850-9F12-B0F7AAB4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95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FB6E-B658-4A04-98F8-70284B2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5657C-E4C3-436A-9102-EB79BD90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3760B-8B7C-49FD-9E89-E022CD17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447A2-7058-4E84-A0F2-E63452ED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48CD0-3531-493E-9A05-1C96BDD0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A10BA-BA52-4B50-99A4-BDAC719B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87EF7-179E-49B5-A173-2FF17ED6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1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8468-7155-43F3-A43A-315110B3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F2AF7-578D-4537-A736-78F0104A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4DD18-5E49-4AB4-BC8F-19AF5F0B5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216D4-2DC7-4A1F-AC5D-7B1B466F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F1156-00E0-48D0-ADE2-A8B8E28E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8BA91-0FD4-410B-91F6-EE973734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6369-3AA0-4319-965F-DB64937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57A37-6D45-46FE-B67D-70DA62C0F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BE42D-6739-40D5-A49B-7C443C288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F17-567B-40FB-8B21-3735434B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3FB80-5BBD-4CEB-BE9C-76427636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98CC6-BE39-40A2-A7BA-FBA20E1C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7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9B178-F290-4093-B5EA-8997B5BC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6D13B-A57A-43BB-96FF-9D8AD7A69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792BA-D99A-43F3-A7CB-638528EBC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5D-0B82-4C84-955C-1BF1FF0BE4F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7557C-7890-491C-8D1E-5DA91F7EB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E4D7F-EB9C-4517-9187-20B78F04B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AFFD-974C-4164-8628-7984DF90D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8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ngimg.com/download/1037" TargetMode="External"/><Relationship Id="rId7" Type="http://schemas.openxmlformats.org/officeDocument/2006/relationships/hyperlink" Target="https://pixabay.com/en/butterfly-monarch-animal-15822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zoomgraf.blogspot.com/2012/04/mariposasfrutillavaquita-de-san.html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pixabay.com/en/monarch-butterfly-danaus-plexippus-156956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4043917"/>
            <a:ext cx="3574578" cy="28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3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953000" y="780260"/>
            <a:ext cx="6311900" cy="4550306"/>
          </a:xfrm>
          <a:prstGeom prst="wedgeEllipseCallout">
            <a:avLst>
              <a:gd name="adj1" fmla="val -97371"/>
              <a:gd name="adj2" fmla="val 45315"/>
            </a:avLst>
          </a:prstGeom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3683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WORDS TO LEARN…</a:t>
            </a:r>
          </a:p>
        </p:txBody>
      </p:sp>
    </p:spTree>
    <p:extLst>
      <p:ext uri="{BB962C8B-B14F-4D97-AF65-F5344CB8AC3E}">
        <p14:creationId xmlns:p14="http://schemas.microsoft.com/office/powerpoint/2010/main" val="401661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953000" y="780260"/>
            <a:ext cx="6311900" cy="4550306"/>
          </a:xfrm>
          <a:prstGeom prst="wedgeEllipseCallout">
            <a:avLst>
              <a:gd name="adj1" fmla="val -97371"/>
              <a:gd name="adj2" fmla="val 45315"/>
            </a:avLst>
          </a:prstGeom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3683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WORDS TO LEARN…</a:t>
            </a:r>
          </a:p>
        </p:txBody>
      </p:sp>
    </p:spTree>
    <p:extLst>
      <p:ext uri="{BB962C8B-B14F-4D97-AF65-F5344CB8AC3E}">
        <p14:creationId xmlns:p14="http://schemas.microsoft.com/office/powerpoint/2010/main" val="358468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insect&#10;&#10;Description automatically generated">
            <a:extLst>
              <a:ext uri="{FF2B5EF4-FFF2-40B4-BE49-F238E27FC236}">
                <a16:creationId xmlns:a16="http://schemas.microsoft.com/office/drawing/2014/main" id="{BC1A1C3F-3025-428E-9823-6F19C08AF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8311" y="795426"/>
            <a:ext cx="4001192" cy="2763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FAB7E-031A-4EFB-ADFD-0E02BBDF9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33690" y="914265"/>
            <a:ext cx="1803208" cy="1803208"/>
          </a:xfrm>
          <a:prstGeom prst="rect">
            <a:avLst/>
          </a:prstGeom>
        </p:spPr>
      </p:pic>
      <p:pic>
        <p:nvPicPr>
          <p:cNvPr id="11" name="Picture 10" descr="A picture containing animal, insect&#10;&#10;Description automatically generated">
            <a:extLst>
              <a:ext uri="{FF2B5EF4-FFF2-40B4-BE49-F238E27FC236}">
                <a16:creationId xmlns:a16="http://schemas.microsoft.com/office/drawing/2014/main" id="{B6B20BFA-A403-4EC6-BC43-90DA3D6B0D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01172" y="3013591"/>
            <a:ext cx="1975448" cy="1969275"/>
          </a:xfrm>
          <a:prstGeom prst="rect">
            <a:avLst/>
          </a:prstGeom>
        </p:spPr>
      </p:pic>
      <p:pic>
        <p:nvPicPr>
          <p:cNvPr id="13" name="Picture 12" descr="A picture containing animal, insect&#10;&#10;Description automatically generated">
            <a:extLst>
              <a:ext uri="{FF2B5EF4-FFF2-40B4-BE49-F238E27FC236}">
                <a16:creationId xmlns:a16="http://schemas.microsoft.com/office/drawing/2014/main" id="{43014393-9B08-43E1-A60F-37DF395C6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9316" y="352854"/>
            <a:ext cx="1966726" cy="2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650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2018-02-07T21:56:27Z</dcterms:created>
  <dcterms:modified xsi:type="dcterms:W3CDTF">2019-04-29T23:01:22Z</dcterms:modified>
</cp:coreProperties>
</file>