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59F1"/>
    <a:srgbClr val="261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7" y="16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EB6B0-998E-43EA-9551-94A44EFE0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F56BD9-2BA9-4D06-B167-ADF162C47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8FDBF-D0B7-40DB-9712-3CA4504B2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4006-A31B-4E4D-BDA7-7FB2593D74A7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CE0F0-C188-4739-827D-8D60E4AF6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F0CB8-D6FA-4BE8-BF50-D77157DBE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54CF-CCB9-4077-B8E1-0008EF4411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13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CA0B2-A712-4709-BD73-184D0A150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E6089-CBD1-4F0A-8519-67CD099E0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01DB4-CED3-4D08-8460-853BB185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4006-A31B-4E4D-BDA7-7FB2593D74A7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30A8F-4B00-46A6-8319-04075E9C5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4C74E-9B00-407E-ACAF-7268CF70C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54CF-CCB9-4077-B8E1-0008EF4411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694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30924-D4D0-48BE-9EED-37198BEFE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92A93-2B4C-4CD5-ABE0-9A4F44F97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6D9A2-D898-40F1-A98B-72A108667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4006-A31B-4E4D-BDA7-7FB2593D74A7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372F9-BC1B-4C26-86BB-730D1BBA5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DD9D8-44E7-417B-9AAA-7838DAE83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54CF-CCB9-4077-B8E1-0008EF4411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55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EF446-5C14-4DED-84B4-873B5D441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24BCD-003A-4C4A-BB57-EFBDCE3BF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60FCD-2E4D-416A-B47A-E498F3C29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4006-A31B-4E4D-BDA7-7FB2593D74A7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0851E-E10C-4F9B-9812-6C2F3FD78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64C1F-BBC3-4DCC-A144-28318F5BD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54CF-CCB9-4077-B8E1-0008EF4411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742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387FB-F77A-4DE5-80E6-394BAE6F5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01E92-3C99-492E-9333-9812A9F5C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CC734-4D8E-4EA9-BBC6-B01DB14EF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4006-A31B-4E4D-BDA7-7FB2593D74A7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5938E-95B0-450F-813C-83E74B21E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9EE87-5A4D-46A0-8150-EC98C2A13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54CF-CCB9-4077-B8E1-0008EF4411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374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6246-0225-4351-995A-9E96622E5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D351C-07E6-4B6B-BB4B-DE5B662CF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02948-1201-4937-88E6-62778EA1F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2D1230-7EF1-4F19-8BB5-A11C690DD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4006-A31B-4E4D-BDA7-7FB2593D74A7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C284E-CD83-455B-A164-4521CE088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96824-50C2-4D5F-A746-1210BBE0B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54CF-CCB9-4077-B8E1-0008EF4411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328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CE6C6-043D-4219-83C4-D57381444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41422-8060-4BAC-A19D-001FC2E38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6D663-355B-43F2-856B-46113BEFD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BB1747-B120-4C23-855B-AEFE524ADB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FBABF-A70A-43D3-AAD4-4B6278BBD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2710B-C3A8-4C8D-90C6-1D578CA6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4006-A31B-4E4D-BDA7-7FB2593D74A7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6B2EAD-8CD7-460D-9C7B-2B1F00C9E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47F0-2CD0-43C3-88FC-BB94A308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54CF-CCB9-4077-B8E1-0008EF4411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668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18EE1-7702-427A-B31E-451A3D220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0B59F3-28C8-4BC5-B099-18DC94D2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4006-A31B-4E4D-BDA7-7FB2593D74A7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7EC13D-588C-4D5D-B72A-05268229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0C3307-4068-47D7-B831-8AB270E9D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54CF-CCB9-4077-B8E1-0008EF4411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426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FC512B-FEA9-4563-8F16-E83674E87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4006-A31B-4E4D-BDA7-7FB2593D74A7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D466AE-9C9B-4B73-AC46-5F794EA97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553C2-7B6A-4684-969E-ACE58D860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54CF-CCB9-4077-B8E1-0008EF4411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457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FDDEE-D87A-449D-AE3E-ABD53763B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2D9FB-0A29-434F-8CB7-F66F19428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F29CB8-A21E-4DE3-9698-56695FE9D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20C040-A47A-4F77-B0F1-44AA9A2D2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4006-A31B-4E4D-BDA7-7FB2593D74A7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EAD9B-733A-43BC-952D-85418AC11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7E1BC-6DB8-4098-B0A9-C0CEA382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54CF-CCB9-4077-B8E1-0008EF4411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830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917D1-F0AA-4BC6-B185-46E70C46C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47134C-F365-40AD-AB35-6B85C261E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D0E734-B1F3-4AD0-B5FD-B26F38F89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0E46F-08DA-40D6-A33E-ABEB27826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E4006-A31B-4E4D-BDA7-7FB2593D74A7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69354-2F3F-457B-B288-6ADD03CD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C31A1-ACFB-4C89-AE09-A14FEF5E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54CF-CCB9-4077-B8E1-0008EF4411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32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4BEA60-5949-4FFC-9825-99F3523B3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8AF2C-F790-4541-B6DA-E9F86814C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9AD55-1B36-4387-A22D-B678049FB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E4006-A31B-4E4D-BDA7-7FB2593D74A7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B36E8-2E76-4546-B01F-76597A086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305CB-4074-4FC3-8C25-6D431A4F6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954CF-CCB9-4077-B8E1-0008EF4411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26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TING  FROM MM">
            <a:hlinkClick r:id="" action="ppaction://media"/>
            <a:extLst>
              <a:ext uri="{FF2B5EF4-FFF2-40B4-BE49-F238E27FC236}">
                <a16:creationId xmlns:a16="http://schemas.microsoft.com/office/drawing/2014/main" id="{A7A381AE-06F9-4969-829E-5D0C1B354E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10000" contrast="10000"/>
          </a:blip>
          <a:srcRect l="36192" t="28132" r="27728" b="15878"/>
          <a:stretch/>
        </p:blipFill>
        <p:spPr>
          <a:xfrm>
            <a:off x="4316999" y="1015760"/>
            <a:ext cx="3715955" cy="4324864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F19B71-950A-448E-984A-A8DF2B69D853}"/>
              </a:ext>
            </a:extLst>
          </p:cNvPr>
          <p:cNvSpPr txBox="1"/>
          <p:nvPr/>
        </p:nvSpPr>
        <p:spPr>
          <a:xfrm>
            <a:off x="1307690" y="1199536"/>
            <a:ext cx="3500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n>
                  <a:solidFill>
                    <a:sysClr val="windowText" lastClr="000000"/>
                  </a:solidFill>
                </a:ln>
                <a:solidFill>
                  <a:srgbClr val="6059F1"/>
                </a:solidFill>
              </a:rPr>
              <a:t>WHAT 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2602F5-53A9-4321-AA2E-BE7B129256EE}"/>
              </a:ext>
            </a:extLst>
          </p:cNvPr>
          <p:cNvSpPr txBox="1"/>
          <p:nvPr/>
        </p:nvSpPr>
        <p:spPr>
          <a:xfrm>
            <a:off x="6671186" y="5068529"/>
            <a:ext cx="5048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n>
                  <a:solidFill>
                    <a:sysClr val="windowText" lastClr="000000"/>
                  </a:solidFill>
                </a:ln>
                <a:solidFill>
                  <a:srgbClr val="6059F1"/>
                </a:solidFill>
              </a:rPr>
              <a:t>MEDIATING</a:t>
            </a:r>
            <a:r>
              <a:rPr lang="en-GB" sz="7200" dirty="0">
                <a:ln>
                  <a:solidFill>
                    <a:sysClr val="windowText" lastClr="000000"/>
                  </a:solidFill>
                </a:ln>
                <a:solidFill>
                  <a:srgbClr val="6059F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279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TING  FROM MM">
            <a:hlinkClick r:id="" action="ppaction://media"/>
            <a:extLst>
              <a:ext uri="{FF2B5EF4-FFF2-40B4-BE49-F238E27FC236}">
                <a16:creationId xmlns:a16="http://schemas.microsoft.com/office/drawing/2014/main" id="{A7A381AE-06F9-4969-829E-5D0C1B354E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10000" contrast="10000"/>
          </a:blip>
          <a:srcRect l="36192" t="28132" r="27728" b="15878"/>
          <a:stretch/>
        </p:blipFill>
        <p:spPr>
          <a:xfrm>
            <a:off x="4316999" y="1015760"/>
            <a:ext cx="3961762" cy="4324864"/>
          </a:xfrm>
          <a:prstGeom prst="ellipse">
            <a:avLst/>
          </a:prstGeom>
          <a:ln>
            <a:noFill/>
          </a:ln>
          <a:effectLst>
            <a:softEdge rad="635000"/>
          </a:effectLst>
          <a:scene3d>
            <a:camera prst="perspectiveLeft"/>
            <a:lightRig rig="threePt" dir="t"/>
          </a:scene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F19B71-950A-448E-984A-A8DF2B69D853}"/>
              </a:ext>
            </a:extLst>
          </p:cNvPr>
          <p:cNvSpPr txBox="1"/>
          <p:nvPr/>
        </p:nvSpPr>
        <p:spPr>
          <a:xfrm>
            <a:off x="1307690" y="1199536"/>
            <a:ext cx="3500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n>
                  <a:solidFill>
                    <a:sysClr val="windowText" lastClr="000000"/>
                  </a:solidFill>
                </a:ln>
                <a:solidFill>
                  <a:srgbClr val="6059F1"/>
                </a:solidFill>
              </a:rPr>
              <a:t>WHAT 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2602F5-53A9-4321-AA2E-BE7B129256EE}"/>
              </a:ext>
            </a:extLst>
          </p:cNvPr>
          <p:cNvSpPr txBox="1"/>
          <p:nvPr/>
        </p:nvSpPr>
        <p:spPr>
          <a:xfrm>
            <a:off x="6671186" y="5068529"/>
            <a:ext cx="5048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n>
                  <a:solidFill>
                    <a:sysClr val="windowText" lastClr="000000"/>
                  </a:solidFill>
                </a:ln>
                <a:solidFill>
                  <a:srgbClr val="6059F1"/>
                </a:solidFill>
              </a:rPr>
              <a:t>MEDIATING</a:t>
            </a:r>
            <a:r>
              <a:rPr lang="en-GB" sz="7200" dirty="0">
                <a:ln>
                  <a:solidFill>
                    <a:sysClr val="windowText" lastClr="000000"/>
                  </a:solidFill>
                </a:ln>
                <a:solidFill>
                  <a:srgbClr val="6059F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7660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8</Words>
  <Application>Microsoft Office PowerPoint</Application>
  <PresentationFormat>Widescreen</PresentationFormat>
  <Paragraphs>4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</cp:revision>
  <dcterms:created xsi:type="dcterms:W3CDTF">2020-09-14T19:02:25Z</dcterms:created>
  <dcterms:modified xsi:type="dcterms:W3CDTF">2020-09-14T19:22:49Z</dcterms:modified>
</cp:coreProperties>
</file>